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81" r:id="rId3"/>
    <p:sldId id="292" r:id="rId4"/>
    <p:sldId id="257" r:id="rId5"/>
    <p:sldId id="285" r:id="rId6"/>
    <p:sldId id="286" r:id="rId7"/>
    <p:sldId id="260" r:id="rId8"/>
    <p:sldId id="258" r:id="rId9"/>
    <p:sldId id="263" r:id="rId10"/>
    <p:sldId id="283" r:id="rId11"/>
    <p:sldId id="262" r:id="rId12"/>
    <p:sldId id="282" r:id="rId13"/>
    <p:sldId id="259" r:id="rId14"/>
    <p:sldId id="261" r:id="rId15"/>
    <p:sldId id="287" r:id="rId16"/>
    <p:sldId id="265" r:id="rId17"/>
    <p:sldId id="266" r:id="rId18"/>
    <p:sldId id="267" r:id="rId19"/>
    <p:sldId id="288" r:id="rId20"/>
    <p:sldId id="269" r:id="rId21"/>
    <p:sldId id="270" r:id="rId22"/>
    <p:sldId id="273" r:id="rId23"/>
    <p:sldId id="271" r:id="rId24"/>
    <p:sldId id="272" r:id="rId25"/>
    <p:sldId id="276" r:id="rId26"/>
    <p:sldId id="277" r:id="rId27"/>
    <p:sldId id="278" r:id="rId28"/>
    <p:sldId id="279" r:id="rId29"/>
    <p:sldId id="291" r:id="rId30"/>
    <p:sldId id="280"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8CB744-2392-4D2A-9F9C-7847B25FEC89}">
          <p14:sldIdLst>
            <p14:sldId id="256"/>
            <p14:sldId id="281"/>
            <p14:sldId id="292"/>
            <p14:sldId id="257"/>
            <p14:sldId id="285"/>
            <p14:sldId id="286"/>
            <p14:sldId id="260"/>
            <p14:sldId id="258"/>
            <p14:sldId id="263"/>
            <p14:sldId id="283"/>
            <p14:sldId id="262"/>
            <p14:sldId id="282"/>
            <p14:sldId id="259"/>
            <p14:sldId id="261"/>
            <p14:sldId id="287"/>
            <p14:sldId id="265"/>
            <p14:sldId id="266"/>
            <p14:sldId id="267"/>
            <p14:sldId id="288"/>
            <p14:sldId id="269"/>
            <p14:sldId id="270"/>
            <p14:sldId id="273"/>
            <p14:sldId id="271"/>
            <p14:sldId id="272"/>
            <p14:sldId id="276"/>
            <p14:sldId id="277"/>
            <p14:sldId id="278"/>
            <p14:sldId id="279"/>
            <p14:sldId id="291"/>
            <p14:sldId id="280"/>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CED"/>
    <a:srgbClr val="B25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E59E0-92A7-C2C2-5294-A5360C0D22EC}" v="22" dt="2024-08-14T16:41:07.499"/>
    <p1510:client id="{8687E428-1420-873B-3AAA-D64938CCFDB1}" v="6" dt="2024-08-14T16:19:14.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9" autoAdjust="0"/>
    <p:restoredTop sz="94660"/>
  </p:normalViewPr>
  <p:slideViewPr>
    <p:cSldViewPr snapToGrid="0">
      <p:cViewPr>
        <p:scale>
          <a:sx n="98" d="100"/>
          <a:sy n="98" d="100"/>
        </p:scale>
        <p:origin x="8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hyperlink" Target="https://rmsstemclubboosters.square.site/" TargetMode="Externa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16.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hyperlink" Target="https://rmsstemclubboosters.square.sit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63A89BB-E0BD-4759-8B17-F80DEB1EE8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578596-69EE-4124-9357-0E02EBFFE992}">
      <dgm:prSet/>
      <dgm:spPr/>
      <dgm:t>
        <a:bodyPr/>
        <a:lstStyle/>
        <a:p>
          <a:pPr rtl="0"/>
          <a:r>
            <a:rPr lang="en-US" dirty="0"/>
            <a:t>Academy will be on </a:t>
          </a:r>
          <a:r>
            <a:rPr lang="en-US" b="1" dirty="0"/>
            <a:t>THURSDAYS</a:t>
          </a:r>
          <a:r>
            <a:rPr lang="en-US" dirty="0"/>
            <a:t> at </a:t>
          </a:r>
          <a:r>
            <a:rPr lang="en-US" dirty="0">
              <a:latin typeface="Bahnschrift"/>
            </a:rPr>
            <a:t>8:20am </a:t>
          </a:r>
          <a:endParaRPr lang="en-US" dirty="0"/>
        </a:p>
      </dgm:t>
    </dgm:pt>
    <dgm:pt modelId="{42E230A3-9125-457B-BB48-25A944020FEA}" type="parTrans" cxnId="{1ACED1F0-812B-4A72-A752-D28455FA6C38}">
      <dgm:prSet/>
      <dgm:spPr/>
      <dgm:t>
        <a:bodyPr/>
        <a:lstStyle/>
        <a:p>
          <a:endParaRPr lang="en-US"/>
        </a:p>
      </dgm:t>
    </dgm:pt>
    <dgm:pt modelId="{7E7620B9-0FE8-483D-8437-11C9F1610F67}" type="sibTrans" cxnId="{1ACED1F0-812B-4A72-A752-D28455FA6C38}">
      <dgm:prSet/>
      <dgm:spPr/>
      <dgm:t>
        <a:bodyPr/>
        <a:lstStyle/>
        <a:p>
          <a:endParaRPr lang="en-US"/>
        </a:p>
      </dgm:t>
    </dgm:pt>
    <dgm:pt modelId="{7C3DE103-C380-4022-9B48-BE15E817BA63}">
      <dgm:prSet/>
      <dgm:spPr/>
      <dgm:t>
        <a:bodyPr/>
        <a:lstStyle/>
        <a:p>
          <a:r>
            <a:rPr lang="en-US" dirty="0"/>
            <a:t>Academy is open to ALL</a:t>
          </a:r>
        </a:p>
      </dgm:t>
    </dgm:pt>
    <dgm:pt modelId="{E1172EAC-EF72-45E4-BAE8-F6E5B1F9C450}" type="parTrans" cxnId="{7A1BDCB0-F8B2-4FE7-AD08-F4206A6D65DA}">
      <dgm:prSet/>
      <dgm:spPr/>
      <dgm:t>
        <a:bodyPr/>
        <a:lstStyle/>
        <a:p>
          <a:endParaRPr lang="en-US"/>
        </a:p>
      </dgm:t>
    </dgm:pt>
    <dgm:pt modelId="{C0F9C39A-EF9C-4484-A8EE-5FDA9956A33D}" type="sibTrans" cxnId="{7A1BDCB0-F8B2-4FE7-AD08-F4206A6D65DA}">
      <dgm:prSet/>
      <dgm:spPr/>
      <dgm:t>
        <a:bodyPr/>
        <a:lstStyle/>
        <a:p>
          <a:endParaRPr lang="en-US"/>
        </a:p>
      </dgm:t>
    </dgm:pt>
    <dgm:pt modelId="{A7D6F5C7-427F-4F5C-9EAB-9ADEF5EEFC2B}">
      <dgm:prSet/>
      <dgm:spPr/>
      <dgm:t>
        <a:bodyPr/>
        <a:lstStyle/>
        <a:p>
          <a:r>
            <a:rPr lang="en-US" dirty="0"/>
            <a:t>Dues are $45 and will include a STEM t-shirt</a:t>
          </a:r>
        </a:p>
      </dgm:t>
    </dgm:pt>
    <dgm:pt modelId="{1E232180-B308-426E-881C-1123E49447DE}" type="parTrans" cxnId="{7A778147-4317-42CF-A996-1DD7CCEE8630}">
      <dgm:prSet/>
      <dgm:spPr/>
      <dgm:t>
        <a:bodyPr/>
        <a:lstStyle/>
        <a:p>
          <a:endParaRPr lang="en-US"/>
        </a:p>
      </dgm:t>
    </dgm:pt>
    <dgm:pt modelId="{151C6E90-006F-49C4-BB5B-E5C2C183C438}" type="sibTrans" cxnId="{7A778147-4317-42CF-A996-1DD7CCEE8630}">
      <dgm:prSet/>
      <dgm:spPr/>
      <dgm:t>
        <a:bodyPr/>
        <a:lstStyle/>
        <a:p>
          <a:endParaRPr lang="en-US"/>
        </a:p>
      </dgm:t>
    </dgm:pt>
    <dgm:pt modelId="{8438CAB3-7A8D-493E-9CF4-F9BBCC74038C}">
      <dgm:prSet/>
      <dgm:spPr/>
      <dgm:t>
        <a:bodyPr/>
        <a:lstStyle/>
        <a:p>
          <a:pPr rtl="0"/>
          <a:r>
            <a:rPr lang="en-US" dirty="0"/>
            <a:t>Students will be able to choose ONE academy class in the fall and a</a:t>
          </a:r>
          <a:r>
            <a:rPr lang="en-US" dirty="0">
              <a:latin typeface="Bahnschrift"/>
            </a:rPr>
            <a:t> DIFFERENT</a:t>
          </a:r>
          <a:r>
            <a:rPr lang="en-US" dirty="0"/>
            <a:t> academy class in the spring.</a:t>
          </a:r>
          <a:r>
            <a:rPr lang="en-US" dirty="0">
              <a:latin typeface="Bahnschrift"/>
            </a:rPr>
            <a:t> </a:t>
          </a:r>
          <a:endParaRPr lang="en-US" dirty="0"/>
        </a:p>
      </dgm:t>
    </dgm:pt>
    <dgm:pt modelId="{1878D797-71DD-4A18-9C1B-1618774A28EA}" type="parTrans" cxnId="{E8682726-8674-41A6-96ED-4A82DA139AEA}">
      <dgm:prSet/>
      <dgm:spPr/>
      <dgm:t>
        <a:bodyPr/>
        <a:lstStyle/>
        <a:p>
          <a:endParaRPr lang="en-US"/>
        </a:p>
      </dgm:t>
    </dgm:pt>
    <dgm:pt modelId="{EC2A0E27-BEEE-4F5C-9ECE-7746F4905048}" type="sibTrans" cxnId="{E8682726-8674-41A6-96ED-4A82DA139AEA}">
      <dgm:prSet/>
      <dgm:spPr/>
      <dgm:t>
        <a:bodyPr/>
        <a:lstStyle/>
        <a:p>
          <a:endParaRPr lang="en-US"/>
        </a:p>
      </dgm:t>
    </dgm:pt>
    <dgm:pt modelId="{97504448-748F-4F3A-A99B-84BC7F59F6D7}">
      <dgm:prSet phldr="0"/>
      <dgm:spPr/>
      <dgm:t>
        <a:bodyPr/>
        <a:lstStyle/>
        <a:p>
          <a:pPr rtl="0"/>
          <a:r>
            <a:rPr lang="en-US" dirty="0">
              <a:latin typeface="Bahnschrift"/>
            </a:rPr>
            <a:t>Each Club meets twice a month. There will be PURPLE days and WHITE Days</a:t>
          </a:r>
        </a:p>
      </dgm:t>
    </dgm:pt>
    <dgm:pt modelId="{C4A348E0-9F4B-474B-98BA-41C74F8D9EEF}" type="parTrans" cxnId="{9FD4F498-E86B-4F77-BC9E-19FEA6E353C1}">
      <dgm:prSet/>
      <dgm:spPr/>
    </dgm:pt>
    <dgm:pt modelId="{57DB0023-A988-49CD-A736-DF015BC4573B}" type="sibTrans" cxnId="{9FD4F498-E86B-4F77-BC9E-19FEA6E353C1}">
      <dgm:prSet/>
      <dgm:spPr/>
    </dgm:pt>
    <dgm:pt modelId="{747DAB68-990F-4D39-BD4B-5E310C7E0B7D}">
      <dgm:prSet phldr="0"/>
      <dgm:spPr/>
      <dgm:t>
        <a:bodyPr/>
        <a:lstStyle/>
        <a:p>
          <a:pPr rtl="0"/>
          <a:r>
            <a:rPr lang="en-US" dirty="0">
              <a:latin typeface="Bahnschrift"/>
            </a:rPr>
            <a:t>Students will either pick a purple OR a white club</a:t>
          </a:r>
        </a:p>
      </dgm:t>
    </dgm:pt>
    <dgm:pt modelId="{AEA197FB-A6CD-452F-A9B1-318EA881C58C}" type="parTrans" cxnId="{8BB6D2E4-FC20-412C-830A-4B7FE98655CF}">
      <dgm:prSet/>
      <dgm:spPr/>
    </dgm:pt>
    <dgm:pt modelId="{2C511046-9252-4993-A42F-E533B7421F78}" type="sibTrans" cxnId="{8BB6D2E4-FC20-412C-830A-4B7FE98655CF}">
      <dgm:prSet/>
      <dgm:spPr/>
    </dgm:pt>
    <dgm:pt modelId="{53306DD3-C491-4DCF-82ED-ED6B99DCF07E}" type="pres">
      <dgm:prSet presAssocID="{A63A89BB-E0BD-4759-8B17-F80DEB1EE8A0}" presName="diagram" presStyleCnt="0">
        <dgm:presLayoutVars>
          <dgm:dir/>
          <dgm:resizeHandles val="exact"/>
        </dgm:presLayoutVars>
      </dgm:prSet>
      <dgm:spPr/>
    </dgm:pt>
    <dgm:pt modelId="{C25A04A2-3A5D-4397-9A32-4D26675B5C0F}" type="pres">
      <dgm:prSet presAssocID="{7F578596-69EE-4124-9357-0E02EBFFE992}" presName="node" presStyleLbl="node1" presStyleIdx="0" presStyleCnt="6">
        <dgm:presLayoutVars>
          <dgm:bulletEnabled val="1"/>
        </dgm:presLayoutVars>
      </dgm:prSet>
      <dgm:spPr/>
    </dgm:pt>
    <dgm:pt modelId="{CAD15015-04D9-4D98-BCE1-6BC4111FE9AC}" type="pres">
      <dgm:prSet presAssocID="{7E7620B9-0FE8-483D-8437-11C9F1610F67}" presName="sibTrans" presStyleCnt="0"/>
      <dgm:spPr/>
    </dgm:pt>
    <dgm:pt modelId="{EC47424E-5ABD-4293-9E97-B71E8D1FC227}" type="pres">
      <dgm:prSet presAssocID="{7C3DE103-C380-4022-9B48-BE15E817BA63}" presName="node" presStyleLbl="node1" presStyleIdx="1" presStyleCnt="6">
        <dgm:presLayoutVars>
          <dgm:bulletEnabled val="1"/>
        </dgm:presLayoutVars>
      </dgm:prSet>
      <dgm:spPr/>
    </dgm:pt>
    <dgm:pt modelId="{DE1FB39C-023C-47FA-8982-BCB6FBBAA978}" type="pres">
      <dgm:prSet presAssocID="{C0F9C39A-EF9C-4484-A8EE-5FDA9956A33D}" presName="sibTrans" presStyleCnt="0"/>
      <dgm:spPr/>
    </dgm:pt>
    <dgm:pt modelId="{FA2C07F9-AA89-47D7-97FD-6511E38A67B4}" type="pres">
      <dgm:prSet presAssocID="{A7D6F5C7-427F-4F5C-9EAB-9ADEF5EEFC2B}" presName="node" presStyleLbl="node1" presStyleIdx="2" presStyleCnt="6">
        <dgm:presLayoutVars>
          <dgm:bulletEnabled val="1"/>
        </dgm:presLayoutVars>
      </dgm:prSet>
      <dgm:spPr/>
    </dgm:pt>
    <dgm:pt modelId="{6EF957FE-3FAC-41FE-9703-304E3EFA9948}" type="pres">
      <dgm:prSet presAssocID="{151C6E90-006F-49C4-BB5B-E5C2C183C438}" presName="sibTrans" presStyleCnt="0"/>
      <dgm:spPr/>
    </dgm:pt>
    <dgm:pt modelId="{9437BB29-BB37-4DFB-A2F9-D8DF501029BD}" type="pres">
      <dgm:prSet presAssocID="{8438CAB3-7A8D-493E-9CF4-F9BBCC74038C}" presName="node" presStyleLbl="node1" presStyleIdx="3" presStyleCnt="6">
        <dgm:presLayoutVars>
          <dgm:bulletEnabled val="1"/>
        </dgm:presLayoutVars>
      </dgm:prSet>
      <dgm:spPr/>
    </dgm:pt>
    <dgm:pt modelId="{BE8533E8-F307-4FB8-89F1-5FC9FB6C63B8}" type="pres">
      <dgm:prSet presAssocID="{EC2A0E27-BEEE-4F5C-9ECE-7746F4905048}" presName="sibTrans" presStyleCnt="0"/>
      <dgm:spPr/>
    </dgm:pt>
    <dgm:pt modelId="{89081E60-986F-4A9E-A73C-1DFF2EBFDB4B}" type="pres">
      <dgm:prSet presAssocID="{747DAB68-990F-4D39-BD4B-5E310C7E0B7D}" presName="node" presStyleLbl="node1" presStyleIdx="4" presStyleCnt="6">
        <dgm:presLayoutVars>
          <dgm:bulletEnabled val="1"/>
        </dgm:presLayoutVars>
      </dgm:prSet>
      <dgm:spPr/>
    </dgm:pt>
    <dgm:pt modelId="{D065DDA6-F16C-4E60-89F5-41877AA6C085}" type="pres">
      <dgm:prSet presAssocID="{2C511046-9252-4993-A42F-E533B7421F78}" presName="sibTrans" presStyleCnt="0"/>
      <dgm:spPr/>
    </dgm:pt>
    <dgm:pt modelId="{13CACA5D-7637-47E2-85BA-6D7B3FBA9870}" type="pres">
      <dgm:prSet presAssocID="{97504448-748F-4F3A-A99B-84BC7F59F6D7}" presName="node" presStyleLbl="node1" presStyleIdx="5" presStyleCnt="6">
        <dgm:presLayoutVars>
          <dgm:bulletEnabled val="1"/>
        </dgm:presLayoutVars>
      </dgm:prSet>
      <dgm:spPr/>
    </dgm:pt>
  </dgm:ptLst>
  <dgm:cxnLst>
    <dgm:cxn modelId="{8EA6021A-B762-4542-A030-C6751E7BAB20}" type="presOf" srcId="{A63A89BB-E0BD-4759-8B17-F80DEB1EE8A0}" destId="{53306DD3-C491-4DCF-82ED-ED6B99DCF07E}" srcOrd="0" destOrd="0" presId="urn:microsoft.com/office/officeart/2005/8/layout/default"/>
    <dgm:cxn modelId="{E8682726-8674-41A6-96ED-4A82DA139AEA}" srcId="{A63A89BB-E0BD-4759-8B17-F80DEB1EE8A0}" destId="{8438CAB3-7A8D-493E-9CF4-F9BBCC74038C}" srcOrd="3" destOrd="0" parTransId="{1878D797-71DD-4A18-9C1B-1618774A28EA}" sibTransId="{EC2A0E27-BEEE-4F5C-9ECE-7746F4905048}"/>
    <dgm:cxn modelId="{8BD0B230-9E8C-4566-A36E-9904C173C5D0}" type="presOf" srcId="{A7D6F5C7-427F-4F5C-9EAB-9ADEF5EEFC2B}" destId="{FA2C07F9-AA89-47D7-97FD-6511E38A67B4}" srcOrd="0" destOrd="0" presId="urn:microsoft.com/office/officeart/2005/8/layout/default"/>
    <dgm:cxn modelId="{BF17EE31-70E1-490D-8425-3E86662C1BFA}" type="presOf" srcId="{8438CAB3-7A8D-493E-9CF4-F9BBCC74038C}" destId="{9437BB29-BB37-4DFB-A2F9-D8DF501029BD}" srcOrd="0" destOrd="0" presId="urn:microsoft.com/office/officeart/2005/8/layout/default"/>
    <dgm:cxn modelId="{1702B25F-6B75-42C0-BEFC-7BB1024796C8}" type="presOf" srcId="{7F578596-69EE-4124-9357-0E02EBFFE992}" destId="{C25A04A2-3A5D-4397-9A32-4D26675B5C0F}" srcOrd="0" destOrd="0" presId="urn:microsoft.com/office/officeart/2005/8/layout/default"/>
    <dgm:cxn modelId="{7A778147-4317-42CF-A996-1DD7CCEE8630}" srcId="{A63A89BB-E0BD-4759-8B17-F80DEB1EE8A0}" destId="{A7D6F5C7-427F-4F5C-9EAB-9ADEF5EEFC2B}" srcOrd="2" destOrd="0" parTransId="{1E232180-B308-426E-881C-1123E49447DE}" sibTransId="{151C6E90-006F-49C4-BB5B-E5C2C183C438}"/>
    <dgm:cxn modelId="{9FD4F498-E86B-4F77-BC9E-19FEA6E353C1}" srcId="{A63A89BB-E0BD-4759-8B17-F80DEB1EE8A0}" destId="{97504448-748F-4F3A-A99B-84BC7F59F6D7}" srcOrd="5" destOrd="0" parTransId="{C4A348E0-9F4B-474B-98BA-41C74F8D9EEF}" sibTransId="{57DB0023-A988-49CD-A736-DF015BC4573B}"/>
    <dgm:cxn modelId="{011D10A8-6F07-40E6-BA57-2423037440FA}" type="presOf" srcId="{97504448-748F-4F3A-A99B-84BC7F59F6D7}" destId="{13CACA5D-7637-47E2-85BA-6D7B3FBA9870}" srcOrd="0" destOrd="0" presId="urn:microsoft.com/office/officeart/2005/8/layout/default"/>
    <dgm:cxn modelId="{7A1BDCB0-F8B2-4FE7-AD08-F4206A6D65DA}" srcId="{A63A89BB-E0BD-4759-8B17-F80DEB1EE8A0}" destId="{7C3DE103-C380-4022-9B48-BE15E817BA63}" srcOrd="1" destOrd="0" parTransId="{E1172EAC-EF72-45E4-BAE8-F6E5B1F9C450}" sibTransId="{C0F9C39A-EF9C-4484-A8EE-5FDA9956A33D}"/>
    <dgm:cxn modelId="{925597BA-478E-4684-8FFA-5CD752A9A86A}" type="presOf" srcId="{747DAB68-990F-4D39-BD4B-5E310C7E0B7D}" destId="{89081E60-986F-4A9E-A73C-1DFF2EBFDB4B}" srcOrd="0" destOrd="0" presId="urn:microsoft.com/office/officeart/2005/8/layout/default"/>
    <dgm:cxn modelId="{25B0EBDF-CE65-4121-9300-A51459D8C17C}" type="presOf" srcId="{7C3DE103-C380-4022-9B48-BE15E817BA63}" destId="{EC47424E-5ABD-4293-9E97-B71E8D1FC227}" srcOrd="0" destOrd="0" presId="urn:microsoft.com/office/officeart/2005/8/layout/default"/>
    <dgm:cxn modelId="{8BB6D2E4-FC20-412C-830A-4B7FE98655CF}" srcId="{A63A89BB-E0BD-4759-8B17-F80DEB1EE8A0}" destId="{747DAB68-990F-4D39-BD4B-5E310C7E0B7D}" srcOrd="4" destOrd="0" parTransId="{AEA197FB-A6CD-452F-A9B1-318EA881C58C}" sibTransId="{2C511046-9252-4993-A42F-E533B7421F78}"/>
    <dgm:cxn modelId="{1ACED1F0-812B-4A72-A752-D28455FA6C38}" srcId="{A63A89BB-E0BD-4759-8B17-F80DEB1EE8A0}" destId="{7F578596-69EE-4124-9357-0E02EBFFE992}" srcOrd="0" destOrd="0" parTransId="{42E230A3-9125-457B-BB48-25A944020FEA}" sibTransId="{7E7620B9-0FE8-483D-8437-11C9F1610F67}"/>
    <dgm:cxn modelId="{64D9359C-01FC-446D-AC4B-FA7E01C8CAE9}" type="presParOf" srcId="{53306DD3-C491-4DCF-82ED-ED6B99DCF07E}" destId="{C25A04A2-3A5D-4397-9A32-4D26675B5C0F}" srcOrd="0" destOrd="0" presId="urn:microsoft.com/office/officeart/2005/8/layout/default"/>
    <dgm:cxn modelId="{D2F3730D-0025-47FA-816D-81BE6AF2446E}" type="presParOf" srcId="{53306DD3-C491-4DCF-82ED-ED6B99DCF07E}" destId="{CAD15015-04D9-4D98-BCE1-6BC4111FE9AC}" srcOrd="1" destOrd="0" presId="urn:microsoft.com/office/officeart/2005/8/layout/default"/>
    <dgm:cxn modelId="{CBF0E7C8-FDE8-4210-B1FD-4036DD217320}" type="presParOf" srcId="{53306DD3-C491-4DCF-82ED-ED6B99DCF07E}" destId="{EC47424E-5ABD-4293-9E97-B71E8D1FC227}" srcOrd="2" destOrd="0" presId="urn:microsoft.com/office/officeart/2005/8/layout/default"/>
    <dgm:cxn modelId="{4EC55DD3-851D-4691-A68E-32E1C54FABF5}" type="presParOf" srcId="{53306DD3-C491-4DCF-82ED-ED6B99DCF07E}" destId="{DE1FB39C-023C-47FA-8982-BCB6FBBAA978}" srcOrd="3" destOrd="0" presId="urn:microsoft.com/office/officeart/2005/8/layout/default"/>
    <dgm:cxn modelId="{314C4ED3-66FE-42B1-8F55-571901276A65}" type="presParOf" srcId="{53306DD3-C491-4DCF-82ED-ED6B99DCF07E}" destId="{FA2C07F9-AA89-47D7-97FD-6511E38A67B4}" srcOrd="4" destOrd="0" presId="urn:microsoft.com/office/officeart/2005/8/layout/default"/>
    <dgm:cxn modelId="{B6CF5054-FDBD-45C3-B277-C2CAE13F5AE5}" type="presParOf" srcId="{53306DD3-C491-4DCF-82ED-ED6B99DCF07E}" destId="{6EF957FE-3FAC-41FE-9703-304E3EFA9948}" srcOrd="5" destOrd="0" presId="urn:microsoft.com/office/officeart/2005/8/layout/default"/>
    <dgm:cxn modelId="{7F2DC61A-49D9-4216-8740-58E66AF85CC7}" type="presParOf" srcId="{53306DD3-C491-4DCF-82ED-ED6B99DCF07E}" destId="{9437BB29-BB37-4DFB-A2F9-D8DF501029BD}" srcOrd="6" destOrd="0" presId="urn:microsoft.com/office/officeart/2005/8/layout/default"/>
    <dgm:cxn modelId="{B468982F-6DBC-413C-8363-031310A193DB}" type="presParOf" srcId="{53306DD3-C491-4DCF-82ED-ED6B99DCF07E}" destId="{BE8533E8-F307-4FB8-89F1-5FC9FB6C63B8}" srcOrd="7" destOrd="0" presId="urn:microsoft.com/office/officeart/2005/8/layout/default"/>
    <dgm:cxn modelId="{2E0E333D-F35A-4BE5-B485-3B00C2E567BE}" type="presParOf" srcId="{53306DD3-C491-4DCF-82ED-ED6B99DCF07E}" destId="{89081E60-986F-4A9E-A73C-1DFF2EBFDB4B}" srcOrd="8" destOrd="0" presId="urn:microsoft.com/office/officeart/2005/8/layout/default"/>
    <dgm:cxn modelId="{CFB8DB06-341D-443C-958B-59523FC6B12E}" type="presParOf" srcId="{53306DD3-C491-4DCF-82ED-ED6B99DCF07E}" destId="{D065DDA6-F16C-4E60-89F5-41877AA6C085}" srcOrd="9" destOrd="0" presId="urn:microsoft.com/office/officeart/2005/8/layout/default"/>
    <dgm:cxn modelId="{EFD0FA92-9284-4D3D-AFE7-7D9104A5066C}" type="presParOf" srcId="{53306DD3-C491-4DCF-82ED-ED6B99DCF07E}" destId="{13CACA5D-7637-47E2-85BA-6D7B3FBA987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86A21-8577-4F98-804E-0050F8EAAD6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E78E288F-BD28-401A-863B-0636F66AEAF4}">
      <dgm:prSet/>
      <dgm:spPr/>
      <dgm:t>
        <a:bodyPr/>
        <a:lstStyle/>
        <a:p>
          <a:pPr rtl="0">
            <a:lnSpc>
              <a:spcPct val="100000"/>
            </a:lnSpc>
          </a:pPr>
          <a:r>
            <a:rPr lang="en-US" dirty="0"/>
            <a:t>Students must attend an information meeting and take a test.</a:t>
          </a:r>
          <a:r>
            <a:rPr lang="en-US" dirty="0">
              <a:latin typeface="Bahnschrift"/>
            </a:rPr>
            <a:t> </a:t>
          </a:r>
          <a:endParaRPr lang="en-US" dirty="0"/>
        </a:p>
      </dgm:t>
    </dgm:pt>
    <dgm:pt modelId="{11A86540-7B55-4C00-A27D-43E884B7EF1B}" type="parTrans" cxnId="{666485B7-44AB-483B-99A4-CA34283A522D}">
      <dgm:prSet/>
      <dgm:spPr/>
      <dgm:t>
        <a:bodyPr/>
        <a:lstStyle/>
        <a:p>
          <a:endParaRPr lang="en-US"/>
        </a:p>
      </dgm:t>
    </dgm:pt>
    <dgm:pt modelId="{19EE9E51-FC87-43C8-B294-56C79B372254}" type="sibTrans" cxnId="{666485B7-44AB-483B-99A4-CA34283A522D}">
      <dgm:prSet/>
      <dgm:spPr/>
      <dgm:t>
        <a:bodyPr/>
        <a:lstStyle/>
        <a:p>
          <a:endParaRPr lang="en-US"/>
        </a:p>
      </dgm:t>
    </dgm:pt>
    <dgm:pt modelId="{CBF6B4AB-257E-4D96-B2F1-5ADD05F3C38F}">
      <dgm:prSet/>
      <dgm:spPr/>
      <dgm:t>
        <a:bodyPr/>
        <a:lstStyle/>
        <a:p>
          <a:pPr rtl="0">
            <a:lnSpc>
              <a:spcPct val="100000"/>
            </a:lnSpc>
          </a:pPr>
          <a:r>
            <a:rPr lang="en-US" dirty="0"/>
            <a:t>Students </a:t>
          </a:r>
          <a:r>
            <a:rPr lang="en-US" dirty="0">
              <a:latin typeface="Bahnschrift"/>
            </a:rPr>
            <a:t>may </a:t>
          </a:r>
          <a:r>
            <a:rPr lang="en-US" dirty="0"/>
            <a:t>be a part of Thursday Academy</a:t>
          </a:r>
          <a:r>
            <a:rPr lang="en-US" dirty="0">
              <a:latin typeface="Bahnschrift"/>
            </a:rPr>
            <a:t>, but it is not a requirement</a:t>
          </a:r>
          <a:endParaRPr lang="en-US" dirty="0"/>
        </a:p>
      </dgm:t>
    </dgm:pt>
    <dgm:pt modelId="{7DFF3451-61A1-4DDB-B505-5C2F147B6A94}" type="parTrans" cxnId="{3A86004F-9158-4853-9E4D-467984B5CE94}">
      <dgm:prSet/>
      <dgm:spPr/>
      <dgm:t>
        <a:bodyPr/>
        <a:lstStyle/>
        <a:p>
          <a:endParaRPr lang="en-US"/>
        </a:p>
      </dgm:t>
    </dgm:pt>
    <dgm:pt modelId="{8DB3B7CE-7D1E-4170-9CAB-5D840F924C9A}" type="sibTrans" cxnId="{3A86004F-9158-4853-9E4D-467984B5CE94}">
      <dgm:prSet/>
      <dgm:spPr/>
      <dgm:t>
        <a:bodyPr/>
        <a:lstStyle/>
        <a:p>
          <a:endParaRPr lang="en-US"/>
        </a:p>
      </dgm:t>
    </dgm:pt>
    <dgm:pt modelId="{58B8AED8-68E3-46B7-9B15-6F91452E32C4}">
      <dgm:prSet/>
      <dgm:spPr/>
      <dgm:t>
        <a:bodyPr/>
        <a:lstStyle/>
        <a:p>
          <a:pPr>
            <a:lnSpc>
              <a:spcPct val="100000"/>
            </a:lnSpc>
          </a:pPr>
          <a:r>
            <a:rPr lang="en-US" b="1" dirty="0"/>
            <a:t>IF</a:t>
          </a:r>
          <a:r>
            <a:rPr lang="en-US" dirty="0"/>
            <a:t> selected there is an additional $25 fee that includes a competitive team shirt used for competitions and/or presentations.</a:t>
          </a:r>
        </a:p>
      </dgm:t>
    </dgm:pt>
    <dgm:pt modelId="{643752BF-E7D2-44E7-9D9E-146B2D6DA27D}" type="parTrans" cxnId="{C728CF66-4196-4C70-87C5-080AA7A6F6F1}">
      <dgm:prSet/>
      <dgm:spPr/>
      <dgm:t>
        <a:bodyPr/>
        <a:lstStyle/>
        <a:p>
          <a:endParaRPr lang="en-US"/>
        </a:p>
      </dgm:t>
    </dgm:pt>
    <dgm:pt modelId="{42438298-1FC7-4836-9ECC-8DF89C63F577}" type="sibTrans" cxnId="{C728CF66-4196-4C70-87C5-080AA7A6F6F1}">
      <dgm:prSet/>
      <dgm:spPr/>
      <dgm:t>
        <a:bodyPr/>
        <a:lstStyle/>
        <a:p>
          <a:endParaRPr lang="en-US"/>
        </a:p>
      </dgm:t>
    </dgm:pt>
    <dgm:pt modelId="{FC8285F3-4075-4DA3-9C61-B471C9C85266}">
      <dgm:prSet/>
      <dgm:spPr/>
      <dgm:t>
        <a:bodyPr/>
        <a:lstStyle/>
        <a:p>
          <a:pPr rtl="0">
            <a:lnSpc>
              <a:spcPct val="100000"/>
            </a:lnSpc>
          </a:pPr>
          <a:r>
            <a:rPr lang="en-US" dirty="0"/>
            <a:t>Teams will meet on Mondays and Wednesdays</a:t>
          </a:r>
          <a:r>
            <a:rPr lang="en-US" dirty="0">
              <a:latin typeface="Bahnschrift"/>
            </a:rPr>
            <a:t> </a:t>
          </a:r>
          <a:endParaRPr lang="en-US" dirty="0"/>
        </a:p>
      </dgm:t>
    </dgm:pt>
    <dgm:pt modelId="{16505CC7-59AB-453E-BD4B-034C992C0893}" type="parTrans" cxnId="{7A84FBA1-96FF-4A96-97DD-D81A6067ECD2}">
      <dgm:prSet/>
      <dgm:spPr/>
      <dgm:t>
        <a:bodyPr/>
        <a:lstStyle/>
        <a:p>
          <a:endParaRPr lang="en-US"/>
        </a:p>
      </dgm:t>
    </dgm:pt>
    <dgm:pt modelId="{6771E9C0-ADEE-453C-BA89-42C3F64B5CED}" type="sibTrans" cxnId="{7A84FBA1-96FF-4A96-97DD-D81A6067ECD2}">
      <dgm:prSet/>
      <dgm:spPr/>
      <dgm:t>
        <a:bodyPr/>
        <a:lstStyle/>
        <a:p>
          <a:endParaRPr lang="en-US"/>
        </a:p>
      </dgm:t>
    </dgm:pt>
    <dgm:pt modelId="{69AEB7D9-CC08-4510-B88E-4CA47512BF87}">
      <dgm:prSet/>
      <dgm:spPr/>
      <dgm:t>
        <a:bodyPr/>
        <a:lstStyle/>
        <a:p>
          <a:pPr rtl="0">
            <a:lnSpc>
              <a:spcPct val="100000"/>
            </a:lnSpc>
          </a:pPr>
          <a:r>
            <a:rPr lang="en-US" dirty="0"/>
            <a:t>There is a high level of commitment needed for each team, with research mostly done at home.</a:t>
          </a:r>
          <a:r>
            <a:rPr lang="en-US" dirty="0">
              <a:latin typeface="Bahnschrift"/>
            </a:rPr>
            <a:t> </a:t>
          </a:r>
          <a:endParaRPr lang="en-US" dirty="0"/>
        </a:p>
      </dgm:t>
    </dgm:pt>
    <dgm:pt modelId="{2EE2D26F-BA88-4E1C-9494-A984E82C0983}" type="parTrans" cxnId="{8525570C-7203-4843-842F-3C174EF114F1}">
      <dgm:prSet/>
      <dgm:spPr/>
      <dgm:t>
        <a:bodyPr/>
        <a:lstStyle/>
        <a:p>
          <a:endParaRPr lang="en-US"/>
        </a:p>
      </dgm:t>
    </dgm:pt>
    <dgm:pt modelId="{E62AA1FB-6487-4C55-BCFD-11597F28E65F}" type="sibTrans" cxnId="{8525570C-7203-4843-842F-3C174EF114F1}">
      <dgm:prSet/>
      <dgm:spPr/>
      <dgm:t>
        <a:bodyPr/>
        <a:lstStyle/>
        <a:p>
          <a:endParaRPr lang="en-US"/>
        </a:p>
      </dgm:t>
    </dgm:pt>
    <dgm:pt modelId="{2B5EFE7C-9A17-486A-B0D5-ACEE13140A0C}" type="pres">
      <dgm:prSet presAssocID="{57286A21-8577-4F98-804E-0050F8EAAD6A}" presName="root" presStyleCnt="0">
        <dgm:presLayoutVars>
          <dgm:dir/>
          <dgm:resizeHandles val="exact"/>
        </dgm:presLayoutVars>
      </dgm:prSet>
      <dgm:spPr/>
    </dgm:pt>
    <dgm:pt modelId="{EA0863C3-0385-40FE-8710-FE2BD5A89FB1}" type="pres">
      <dgm:prSet presAssocID="{E78E288F-BD28-401A-863B-0636F66AEAF4}" presName="compNode" presStyleCnt="0"/>
      <dgm:spPr/>
    </dgm:pt>
    <dgm:pt modelId="{F595054D-CBCF-4A02-B2D4-76C42D162857}" type="pres">
      <dgm:prSet presAssocID="{E78E288F-BD28-401A-863B-0636F66AEAF4}" presName="bgRect" presStyleLbl="bgShp" presStyleIdx="0" presStyleCnt="5"/>
      <dgm:spPr/>
    </dgm:pt>
    <dgm:pt modelId="{D54E2DDA-27E3-436E-9650-8A320DE646F7}" type="pres">
      <dgm:prSet presAssocID="{E78E288F-BD28-401A-863B-0636F66AEA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84FF137-D21B-4165-AEEB-E6142ECAC68A}" type="pres">
      <dgm:prSet presAssocID="{E78E288F-BD28-401A-863B-0636F66AEAF4}" presName="spaceRect" presStyleCnt="0"/>
      <dgm:spPr/>
    </dgm:pt>
    <dgm:pt modelId="{71D0C0AF-44A8-4387-9161-4BA8CA8F47C6}" type="pres">
      <dgm:prSet presAssocID="{E78E288F-BD28-401A-863B-0636F66AEAF4}" presName="parTx" presStyleLbl="revTx" presStyleIdx="0" presStyleCnt="5">
        <dgm:presLayoutVars>
          <dgm:chMax val="0"/>
          <dgm:chPref val="0"/>
        </dgm:presLayoutVars>
      </dgm:prSet>
      <dgm:spPr/>
    </dgm:pt>
    <dgm:pt modelId="{5584ADEE-4886-434E-AB39-62FF31CD3B56}" type="pres">
      <dgm:prSet presAssocID="{19EE9E51-FC87-43C8-B294-56C79B372254}" presName="sibTrans" presStyleCnt="0"/>
      <dgm:spPr/>
    </dgm:pt>
    <dgm:pt modelId="{C2558C34-BFE0-4CB2-93CA-DEC5BF94E531}" type="pres">
      <dgm:prSet presAssocID="{CBF6B4AB-257E-4D96-B2F1-5ADD05F3C38F}" presName="compNode" presStyleCnt="0"/>
      <dgm:spPr/>
    </dgm:pt>
    <dgm:pt modelId="{A355307A-6C3E-46A6-9AD4-F9E398AD216B}" type="pres">
      <dgm:prSet presAssocID="{CBF6B4AB-257E-4D96-B2F1-5ADD05F3C38F}" presName="bgRect" presStyleLbl="bgShp" presStyleIdx="1" presStyleCnt="5"/>
      <dgm:spPr/>
    </dgm:pt>
    <dgm:pt modelId="{0BD3972D-5339-4164-ADAC-021D0FA32629}" type="pres">
      <dgm:prSet presAssocID="{CBF6B4AB-257E-4D96-B2F1-5ADD05F3C38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8F667A7-F499-4744-9003-0B2F82DB5492}" type="pres">
      <dgm:prSet presAssocID="{CBF6B4AB-257E-4D96-B2F1-5ADD05F3C38F}" presName="spaceRect" presStyleCnt="0"/>
      <dgm:spPr/>
    </dgm:pt>
    <dgm:pt modelId="{F3F102C0-B5CE-4EC8-BF95-A6899A683C92}" type="pres">
      <dgm:prSet presAssocID="{CBF6B4AB-257E-4D96-B2F1-5ADD05F3C38F}" presName="parTx" presStyleLbl="revTx" presStyleIdx="1" presStyleCnt="5">
        <dgm:presLayoutVars>
          <dgm:chMax val="0"/>
          <dgm:chPref val="0"/>
        </dgm:presLayoutVars>
      </dgm:prSet>
      <dgm:spPr/>
    </dgm:pt>
    <dgm:pt modelId="{8A567E70-6076-4474-A9A4-441BB585E8B5}" type="pres">
      <dgm:prSet presAssocID="{8DB3B7CE-7D1E-4170-9CAB-5D840F924C9A}" presName="sibTrans" presStyleCnt="0"/>
      <dgm:spPr/>
    </dgm:pt>
    <dgm:pt modelId="{ED229B1A-4841-479C-BC5A-698CF8BFA843}" type="pres">
      <dgm:prSet presAssocID="{58B8AED8-68E3-46B7-9B15-6F91452E32C4}" presName="compNode" presStyleCnt="0"/>
      <dgm:spPr/>
    </dgm:pt>
    <dgm:pt modelId="{6C6B226F-48C8-4E8E-BB97-81D97D219240}" type="pres">
      <dgm:prSet presAssocID="{58B8AED8-68E3-46B7-9B15-6F91452E32C4}" presName="bgRect" presStyleLbl="bgShp" presStyleIdx="2" presStyleCnt="5"/>
      <dgm:spPr/>
    </dgm:pt>
    <dgm:pt modelId="{02D39CB8-5EBD-4939-AABD-6A72D474C2AD}" type="pres">
      <dgm:prSet presAssocID="{58B8AED8-68E3-46B7-9B15-6F91452E32C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irt"/>
        </a:ext>
      </dgm:extLst>
    </dgm:pt>
    <dgm:pt modelId="{88A97B7F-9B8F-45A7-9DCB-DC5BD027873F}" type="pres">
      <dgm:prSet presAssocID="{58B8AED8-68E3-46B7-9B15-6F91452E32C4}" presName="spaceRect" presStyleCnt="0"/>
      <dgm:spPr/>
    </dgm:pt>
    <dgm:pt modelId="{A830FBAF-53B0-42AF-A029-317CD4CF9E21}" type="pres">
      <dgm:prSet presAssocID="{58B8AED8-68E3-46B7-9B15-6F91452E32C4}" presName="parTx" presStyleLbl="revTx" presStyleIdx="2" presStyleCnt="5">
        <dgm:presLayoutVars>
          <dgm:chMax val="0"/>
          <dgm:chPref val="0"/>
        </dgm:presLayoutVars>
      </dgm:prSet>
      <dgm:spPr/>
    </dgm:pt>
    <dgm:pt modelId="{6F71E1CB-BDE8-480D-8AEB-1F9F2E7CD4C9}" type="pres">
      <dgm:prSet presAssocID="{42438298-1FC7-4836-9ECC-8DF89C63F577}" presName="sibTrans" presStyleCnt="0"/>
      <dgm:spPr/>
    </dgm:pt>
    <dgm:pt modelId="{E471CFC0-E49F-4B52-AEF2-B37B3ED69F84}" type="pres">
      <dgm:prSet presAssocID="{FC8285F3-4075-4DA3-9C61-B471C9C85266}" presName="compNode" presStyleCnt="0"/>
      <dgm:spPr/>
    </dgm:pt>
    <dgm:pt modelId="{2545DF50-0E18-4D1C-8406-8BA28E079182}" type="pres">
      <dgm:prSet presAssocID="{FC8285F3-4075-4DA3-9C61-B471C9C85266}" presName="bgRect" presStyleLbl="bgShp" presStyleIdx="3" presStyleCnt="5"/>
      <dgm:spPr/>
    </dgm:pt>
    <dgm:pt modelId="{95A89289-08A9-40DD-B56E-FA09D7F9802C}" type="pres">
      <dgm:prSet presAssocID="{FC8285F3-4075-4DA3-9C61-B471C9C852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8788F56E-B072-4000-A496-AF21053E9000}" type="pres">
      <dgm:prSet presAssocID="{FC8285F3-4075-4DA3-9C61-B471C9C85266}" presName="spaceRect" presStyleCnt="0"/>
      <dgm:spPr/>
    </dgm:pt>
    <dgm:pt modelId="{58FD1438-1B7F-40A8-95F6-027A8403F2BB}" type="pres">
      <dgm:prSet presAssocID="{FC8285F3-4075-4DA3-9C61-B471C9C85266}" presName="parTx" presStyleLbl="revTx" presStyleIdx="3" presStyleCnt="5">
        <dgm:presLayoutVars>
          <dgm:chMax val="0"/>
          <dgm:chPref val="0"/>
        </dgm:presLayoutVars>
      </dgm:prSet>
      <dgm:spPr/>
    </dgm:pt>
    <dgm:pt modelId="{D5932930-5427-4FD9-A262-F26A6E91BCF1}" type="pres">
      <dgm:prSet presAssocID="{6771E9C0-ADEE-453C-BA89-42C3F64B5CED}" presName="sibTrans" presStyleCnt="0"/>
      <dgm:spPr/>
    </dgm:pt>
    <dgm:pt modelId="{DBB00F89-F89A-4B70-87D5-C531E2792656}" type="pres">
      <dgm:prSet presAssocID="{69AEB7D9-CC08-4510-B88E-4CA47512BF87}" presName="compNode" presStyleCnt="0"/>
      <dgm:spPr/>
    </dgm:pt>
    <dgm:pt modelId="{06593766-860E-4E84-AB45-B9934B453AFB}" type="pres">
      <dgm:prSet presAssocID="{69AEB7D9-CC08-4510-B88E-4CA47512BF87}" presName="bgRect" presStyleLbl="bgShp" presStyleIdx="4" presStyleCnt="5"/>
      <dgm:spPr/>
    </dgm:pt>
    <dgm:pt modelId="{41522F7D-0BFE-416D-9540-4D9076AC0EA7}" type="pres">
      <dgm:prSet presAssocID="{69AEB7D9-CC08-4510-B88E-4CA47512BF8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D5E03DCC-5D62-4171-B146-AC833E157C7A}" type="pres">
      <dgm:prSet presAssocID="{69AEB7D9-CC08-4510-B88E-4CA47512BF87}" presName="spaceRect" presStyleCnt="0"/>
      <dgm:spPr/>
    </dgm:pt>
    <dgm:pt modelId="{EF930BB9-2653-499A-9CDB-2E7C44A60B74}" type="pres">
      <dgm:prSet presAssocID="{69AEB7D9-CC08-4510-B88E-4CA47512BF87}" presName="parTx" presStyleLbl="revTx" presStyleIdx="4" presStyleCnt="5">
        <dgm:presLayoutVars>
          <dgm:chMax val="0"/>
          <dgm:chPref val="0"/>
        </dgm:presLayoutVars>
      </dgm:prSet>
      <dgm:spPr/>
    </dgm:pt>
  </dgm:ptLst>
  <dgm:cxnLst>
    <dgm:cxn modelId="{8525570C-7203-4843-842F-3C174EF114F1}" srcId="{57286A21-8577-4F98-804E-0050F8EAAD6A}" destId="{69AEB7D9-CC08-4510-B88E-4CA47512BF87}" srcOrd="4" destOrd="0" parTransId="{2EE2D26F-BA88-4E1C-9494-A984E82C0983}" sibTransId="{E62AA1FB-6487-4C55-BCFD-11597F28E65F}"/>
    <dgm:cxn modelId="{9CA8DE1E-D307-4E4A-B085-570BDCA2E63C}" type="presOf" srcId="{E78E288F-BD28-401A-863B-0636F66AEAF4}" destId="{71D0C0AF-44A8-4387-9161-4BA8CA8F47C6}" srcOrd="0" destOrd="0" presId="urn:microsoft.com/office/officeart/2018/2/layout/IconVerticalSolidList"/>
    <dgm:cxn modelId="{9BB79D34-9476-46C3-9C72-191A33241A82}" type="presOf" srcId="{69AEB7D9-CC08-4510-B88E-4CA47512BF87}" destId="{EF930BB9-2653-499A-9CDB-2E7C44A60B74}" srcOrd="0" destOrd="0" presId="urn:microsoft.com/office/officeart/2018/2/layout/IconVerticalSolidList"/>
    <dgm:cxn modelId="{1F945543-C991-4146-B65B-0E0459D32B1B}" type="presOf" srcId="{57286A21-8577-4F98-804E-0050F8EAAD6A}" destId="{2B5EFE7C-9A17-486A-B0D5-ACEE13140A0C}" srcOrd="0" destOrd="0" presId="urn:microsoft.com/office/officeart/2018/2/layout/IconVerticalSolidList"/>
    <dgm:cxn modelId="{C728CF66-4196-4C70-87C5-080AA7A6F6F1}" srcId="{57286A21-8577-4F98-804E-0050F8EAAD6A}" destId="{58B8AED8-68E3-46B7-9B15-6F91452E32C4}" srcOrd="2" destOrd="0" parTransId="{643752BF-E7D2-44E7-9D9E-146B2D6DA27D}" sibTransId="{42438298-1FC7-4836-9ECC-8DF89C63F577}"/>
    <dgm:cxn modelId="{3A86004F-9158-4853-9E4D-467984B5CE94}" srcId="{57286A21-8577-4F98-804E-0050F8EAAD6A}" destId="{CBF6B4AB-257E-4D96-B2F1-5ADD05F3C38F}" srcOrd="1" destOrd="0" parTransId="{7DFF3451-61A1-4DDB-B505-5C2F147B6A94}" sibTransId="{8DB3B7CE-7D1E-4170-9CAB-5D840F924C9A}"/>
    <dgm:cxn modelId="{7A84FBA1-96FF-4A96-97DD-D81A6067ECD2}" srcId="{57286A21-8577-4F98-804E-0050F8EAAD6A}" destId="{FC8285F3-4075-4DA3-9C61-B471C9C85266}" srcOrd="3" destOrd="0" parTransId="{16505CC7-59AB-453E-BD4B-034C992C0893}" sibTransId="{6771E9C0-ADEE-453C-BA89-42C3F64B5CED}"/>
    <dgm:cxn modelId="{666485B7-44AB-483B-99A4-CA34283A522D}" srcId="{57286A21-8577-4F98-804E-0050F8EAAD6A}" destId="{E78E288F-BD28-401A-863B-0636F66AEAF4}" srcOrd="0" destOrd="0" parTransId="{11A86540-7B55-4C00-A27D-43E884B7EF1B}" sibTransId="{19EE9E51-FC87-43C8-B294-56C79B372254}"/>
    <dgm:cxn modelId="{4AF187E8-A6AF-413A-AA6A-1DF13B68903B}" type="presOf" srcId="{FC8285F3-4075-4DA3-9C61-B471C9C85266}" destId="{58FD1438-1B7F-40A8-95F6-027A8403F2BB}" srcOrd="0" destOrd="0" presId="urn:microsoft.com/office/officeart/2018/2/layout/IconVerticalSolidList"/>
    <dgm:cxn modelId="{5CB856E9-69FF-43DA-A7FA-619B70EC0D9C}" type="presOf" srcId="{58B8AED8-68E3-46B7-9B15-6F91452E32C4}" destId="{A830FBAF-53B0-42AF-A029-317CD4CF9E21}" srcOrd="0" destOrd="0" presId="urn:microsoft.com/office/officeart/2018/2/layout/IconVerticalSolidList"/>
    <dgm:cxn modelId="{9DDB9AF0-8227-424A-AEBC-D76A30C1EEF4}" type="presOf" srcId="{CBF6B4AB-257E-4D96-B2F1-5ADD05F3C38F}" destId="{F3F102C0-B5CE-4EC8-BF95-A6899A683C92}" srcOrd="0" destOrd="0" presId="urn:microsoft.com/office/officeart/2018/2/layout/IconVerticalSolidList"/>
    <dgm:cxn modelId="{9588AD59-C29D-491F-BBC8-E735FBFE052E}" type="presParOf" srcId="{2B5EFE7C-9A17-486A-B0D5-ACEE13140A0C}" destId="{EA0863C3-0385-40FE-8710-FE2BD5A89FB1}" srcOrd="0" destOrd="0" presId="urn:microsoft.com/office/officeart/2018/2/layout/IconVerticalSolidList"/>
    <dgm:cxn modelId="{0805A981-548E-4BFB-BCF2-B8050690486B}" type="presParOf" srcId="{EA0863C3-0385-40FE-8710-FE2BD5A89FB1}" destId="{F595054D-CBCF-4A02-B2D4-76C42D162857}" srcOrd="0" destOrd="0" presId="urn:microsoft.com/office/officeart/2018/2/layout/IconVerticalSolidList"/>
    <dgm:cxn modelId="{F539BA02-E387-49F6-8F0C-7108094C989A}" type="presParOf" srcId="{EA0863C3-0385-40FE-8710-FE2BD5A89FB1}" destId="{D54E2DDA-27E3-436E-9650-8A320DE646F7}" srcOrd="1" destOrd="0" presId="urn:microsoft.com/office/officeart/2018/2/layout/IconVerticalSolidList"/>
    <dgm:cxn modelId="{A243F7F0-42EB-469C-92F1-F1086332C09C}" type="presParOf" srcId="{EA0863C3-0385-40FE-8710-FE2BD5A89FB1}" destId="{084FF137-D21B-4165-AEEB-E6142ECAC68A}" srcOrd="2" destOrd="0" presId="urn:microsoft.com/office/officeart/2018/2/layout/IconVerticalSolidList"/>
    <dgm:cxn modelId="{2AC1B06F-1937-43F2-8B4A-F92BC42BC6FF}" type="presParOf" srcId="{EA0863C3-0385-40FE-8710-FE2BD5A89FB1}" destId="{71D0C0AF-44A8-4387-9161-4BA8CA8F47C6}" srcOrd="3" destOrd="0" presId="urn:microsoft.com/office/officeart/2018/2/layout/IconVerticalSolidList"/>
    <dgm:cxn modelId="{2E5F41E1-9BCA-40BF-B88F-7F1C1FB408F3}" type="presParOf" srcId="{2B5EFE7C-9A17-486A-B0D5-ACEE13140A0C}" destId="{5584ADEE-4886-434E-AB39-62FF31CD3B56}" srcOrd="1" destOrd="0" presId="urn:microsoft.com/office/officeart/2018/2/layout/IconVerticalSolidList"/>
    <dgm:cxn modelId="{8B1F8234-EB64-45B1-9176-41FEC6879143}" type="presParOf" srcId="{2B5EFE7C-9A17-486A-B0D5-ACEE13140A0C}" destId="{C2558C34-BFE0-4CB2-93CA-DEC5BF94E531}" srcOrd="2" destOrd="0" presId="urn:microsoft.com/office/officeart/2018/2/layout/IconVerticalSolidList"/>
    <dgm:cxn modelId="{ADDF5654-0E24-41F2-860B-AF2300DD8038}" type="presParOf" srcId="{C2558C34-BFE0-4CB2-93CA-DEC5BF94E531}" destId="{A355307A-6C3E-46A6-9AD4-F9E398AD216B}" srcOrd="0" destOrd="0" presId="urn:microsoft.com/office/officeart/2018/2/layout/IconVerticalSolidList"/>
    <dgm:cxn modelId="{6631AE20-3E75-4DCB-A63A-50123EC2180C}" type="presParOf" srcId="{C2558C34-BFE0-4CB2-93CA-DEC5BF94E531}" destId="{0BD3972D-5339-4164-ADAC-021D0FA32629}" srcOrd="1" destOrd="0" presId="urn:microsoft.com/office/officeart/2018/2/layout/IconVerticalSolidList"/>
    <dgm:cxn modelId="{97E75FE5-3865-43C5-8B14-C9DDB2F56F77}" type="presParOf" srcId="{C2558C34-BFE0-4CB2-93CA-DEC5BF94E531}" destId="{F8F667A7-F499-4744-9003-0B2F82DB5492}" srcOrd="2" destOrd="0" presId="urn:microsoft.com/office/officeart/2018/2/layout/IconVerticalSolidList"/>
    <dgm:cxn modelId="{F6D12224-BB07-4648-95FD-14AB6AB2CB34}" type="presParOf" srcId="{C2558C34-BFE0-4CB2-93CA-DEC5BF94E531}" destId="{F3F102C0-B5CE-4EC8-BF95-A6899A683C92}" srcOrd="3" destOrd="0" presId="urn:microsoft.com/office/officeart/2018/2/layout/IconVerticalSolidList"/>
    <dgm:cxn modelId="{2DAEEB63-2C24-4F79-BB7B-9F5079E75B7A}" type="presParOf" srcId="{2B5EFE7C-9A17-486A-B0D5-ACEE13140A0C}" destId="{8A567E70-6076-4474-A9A4-441BB585E8B5}" srcOrd="3" destOrd="0" presId="urn:microsoft.com/office/officeart/2018/2/layout/IconVerticalSolidList"/>
    <dgm:cxn modelId="{9FE1BA72-FE9A-49B0-A37B-9FF57D5D6E2E}" type="presParOf" srcId="{2B5EFE7C-9A17-486A-B0D5-ACEE13140A0C}" destId="{ED229B1A-4841-479C-BC5A-698CF8BFA843}" srcOrd="4" destOrd="0" presId="urn:microsoft.com/office/officeart/2018/2/layout/IconVerticalSolidList"/>
    <dgm:cxn modelId="{A30E65C3-193F-41EC-88DE-F6C712C2ABF5}" type="presParOf" srcId="{ED229B1A-4841-479C-BC5A-698CF8BFA843}" destId="{6C6B226F-48C8-4E8E-BB97-81D97D219240}" srcOrd="0" destOrd="0" presId="urn:microsoft.com/office/officeart/2018/2/layout/IconVerticalSolidList"/>
    <dgm:cxn modelId="{5382932B-AA03-433A-ADBD-EC11566C93D9}" type="presParOf" srcId="{ED229B1A-4841-479C-BC5A-698CF8BFA843}" destId="{02D39CB8-5EBD-4939-AABD-6A72D474C2AD}" srcOrd="1" destOrd="0" presId="urn:microsoft.com/office/officeart/2018/2/layout/IconVerticalSolidList"/>
    <dgm:cxn modelId="{905E1018-808C-4699-BCD0-B12F176C592C}" type="presParOf" srcId="{ED229B1A-4841-479C-BC5A-698CF8BFA843}" destId="{88A97B7F-9B8F-45A7-9DCB-DC5BD027873F}" srcOrd="2" destOrd="0" presId="urn:microsoft.com/office/officeart/2018/2/layout/IconVerticalSolidList"/>
    <dgm:cxn modelId="{E7E5FA28-2EE3-41C9-A135-5870BEEC971E}" type="presParOf" srcId="{ED229B1A-4841-479C-BC5A-698CF8BFA843}" destId="{A830FBAF-53B0-42AF-A029-317CD4CF9E21}" srcOrd="3" destOrd="0" presId="urn:microsoft.com/office/officeart/2018/2/layout/IconVerticalSolidList"/>
    <dgm:cxn modelId="{5BC60E5B-8C7D-45A2-B54E-EDDAE80FCDDF}" type="presParOf" srcId="{2B5EFE7C-9A17-486A-B0D5-ACEE13140A0C}" destId="{6F71E1CB-BDE8-480D-8AEB-1F9F2E7CD4C9}" srcOrd="5" destOrd="0" presId="urn:microsoft.com/office/officeart/2018/2/layout/IconVerticalSolidList"/>
    <dgm:cxn modelId="{B7800313-2E7C-437B-8CDB-4ECD3D45B1D3}" type="presParOf" srcId="{2B5EFE7C-9A17-486A-B0D5-ACEE13140A0C}" destId="{E471CFC0-E49F-4B52-AEF2-B37B3ED69F84}" srcOrd="6" destOrd="0" presId="urn:microsoft.com/office/officeart/2018/2/layout/IconVerticalSolidList"/>
    <dgm:cxn modelId="{2AF34554-11CA-4492-8E5C-D1B19CC1F8FD}" type="presParOf" srcId="{E471CFC0-E49F-4B52-AEF2-B37B3ED69F84}" destId="{2545DF50-0E18-4D1C-8406-8BA28E079182}" srcOrd="0" destOrd="0" presId="urn:microsoft.com/office/officeart/2018/2/layout/IconVerticalSolidList"/>
    <dgm:cxn modelId="{8D26F92C-C7C0-4D78-8B1A-DDD118EFF5DC}" type="presParOf" srcId="{E471CFC0-E49F-4B52-AEF2-B37B3ED69F84}" destId="{95A89289-08A9-40DD-B56E-FA09D7F9802C}" srcOrd="1" destOrd="0" presId="urn:microsoft.com/office/officeart/2018/2/layout/IconVerticalSolidList"/>
    <dgm:cxn modelId="{D8609090-DA35-4029-804E-3C3613B69F92}" type="presParOf" srcId="{E471CFC0-E49F-4B52-AEF2-B37B3ED69F84}" destId="{8788F56E-B072-4000-A496-AF21053E9000}" srcOrd="2" destOrd="0" presId="urn:microsoft.com/office/officeart/2018/2/layout/IconVerticalSolidList"/>
    <dgm:cxn modelId="{3DB4CD03-7F05-44FF-891B-E560DA0581A2}" type="presParOf" srcId="{E471CFC0-E49F-4B52-AEF2-B37B3ED69F84}" destId="{58FD1438-1B7F-40A8-95F6-027A8403F2BB}" srcOrd="3" destOrd="0" presId="urn:microsoft.com/office/officeart/2018/2/layout/IconVerticalSolidList"/>
    <dgm:cxn modelId="{1D85289F-18D5-41B9-A3BB-0E2A400BAD0A}" type="presParOf" srcId="{2B5EFE7C-9A17-486A-B0D5-ACEE13140A0C}" destId="{D5932930-5427-4FD9-A262-F26A6E91BCF1}" srcOrd="7" destOrd="0" presId="urn:microsoft.com/office/officeart/2018/2/layout/IconVerticalSolidList"/>
    <dgm:cxn modelId="{7D7C012A-D447-4188-88B3-3F0824391ECB}" type="presParOf" srcId="{2B5EFE7C-9A17-486A-B0D5-ACEE13140A0C}" destId="{DBB00F89-F89A-4B70-87D5-C531E2792656}" srcOrd="8" destOrd="0" presId="urn:microsoft.com/office/officeart/2018/2/layout/IconVerticalSolidList"/>
    <dgm:cxn modelId="{1FF8D1C2-7D98-4413-BA5E-7D6C9D2AF294}" type="presParOf" srcId="{DBB00F89-F89A-4B70-87D5-C531E2792656}" destId="{06593766-860E-4E84-AB45-B9934B453AFB}" srcOrd="0" destOrd="0" presId="urn:microsoft.com/office/officeart/2018/2/layout/IconVerticalSolidList"/>
    <dgm:cxn modelId="{DDCBF5F8-2313-430E-82C2-531ECE16F1E2}" type="presParOf" srcId="{DBB00F89-F89A-4B70-87D5-C531E2792656}" destId="{41522F7D-0BFE-416D-9540-4D9076AC0EA7}" srcOrd="1" destOrd="0" presId="urn:microsoft.com/office/officeart/2018/2/layout/IconVerticalSolidList"/>
    <dgm:cxn modelId="{B3F6333F-F48A-436B-A78C-00CEDEA86814}" type="presParOf" srcId="{DBB00F89-F89A-4B70-87D5-C531E2792656}" destId="{D5E03DCC-5D62-4171-B146-AC833E157C7A}" srcOrd="2" destOrd="0" presId="urn:microsoft.com/office/officeart/2018/2/layout/IconVerticalSolidList"/>
    <dgm:cxn modelId="{BF65C314-B754-4C30-8590-0C02F116AF91}" type="presParOf" srcId="{DBB00F89-F89A-4B70-87D5-C531E2792656}" destId="{EF930BB9-2653-499A-9CDB-2E7C44A60B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2237D-366C-41B7-B349-B29C18AF7B7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8F87E84-13C3-44B5-B238-BCFB83950FD4}">
      <dgm:prSet/>
      <dgm:spPr/>
      <dgm:t>
        <a:bodyPr/>
        <a:lstStyle/>
        <a:p>
          <a:r>
            <a:rPr lang="en-US"/>
            <a:t>We would like to host a trivia night and silent auction right here at Randall.</a:t>
          </a:r>
        </a:p>
      </dgm:t>
    </dgm:pt>
    <dgm:pt modelId="{E51B7BA4-7C72-48F1-9E47-1810F5AA9C94}" type="parTrans" cxnId="{6455790D-1848-4A16-8388-BC73197025D8}">
      <dgm:prSet/>
      <dgm:spPr/>
      <dgm:t>
        <a:bodyPr/>
        <a:lstStyle/>
        <a:p>
          <a:endParaRPr lang="en-US"/>
        </a:p>
      </dgm:t>
    </dgm:pt>
    <dgm:pt modelId="{6A0D063A-C73C-43B0-A709-2217D2612528}" type="sibTrans" cxnId="{6455790D-1848-4A16-8388-BC73197025D8}">
      <dgm:prSet/>
      <dgm:spPr/>
      <dgm:t>
        <a:bodyPr/>
        <a:lstStyle/>
        <a:p>
          <a:endParaRPr lang="en-US"/>
        </a:p>
      </dgm:t>
    </dgm:pt>
    <dgm:pt modelId="{C3358B16-EB70-4FCA-A6B6-367568E77F6C}">
      <dgm:prSet/>
      <dgm:spPr/>
      <dgm:t>
        <a:bodyPr/>
        <a:lstStyle/>
        <a:p>
          <a:r>
            <a:rPr lang="en-US"/>
            <a:t>We need a team that works with the board to make this happen. </a:t>
          </a:r>
        </a:p>
      </dgm:t>
    </dgm:pt>
    <dgm:pt modelId="{39046C8D-0BFC-4C24-823C-D1D59A848583}" type="parTrans" cxnId="{F0F9E72C-3C34-460D-8F97-377ABCB29F24}">
      <dgm:prSet/>
      <dgm:spPr/>
      <dgm:t>
        <a:bodyPr/>
        <a:lstStyle/>
        <a:p>
          <a:endParaRPr lang="en-US"/>
        </a:p>
      </dgm:t>
    </dgm:pt>
    <dgm:pt modelId="{F657C02F-1894-43C6-BBC2-64105D898F94}" type="sibTrans" cxnId="{F0F9E72C-3C34-460D-8F97-377ABCB29F24}">
      <dgm:prSet/>
      <dgm:spPr/>
      <dgm:t>
        <a:bodyPr/>
        <a:lstStyle/>
        <a:p>
          <a:endParaRPr lang="en-US"/>
        </a:p>
      </dgm:t>
    </dgm:pt>
    <dgm:pt modelId="{0C5B5194-1413-4CA5-B67E-C4898EFD0935}">
      <dgm:prSet/>
      <dgm:spPr/>
      <dgm:t>
        <a:bodyPr/>
        <a:lstStyle/>
        <a:p>
          <a:r>
            <a:rPr lang="en-US"/>
            <a:t>We also need other ideas and the committee will help make this happen!</a:t>
          </a:r>
        </a:p>
      </dgm:t>
    </dgm:pt>
    <dgm:pt modelId="{9000837D-F70F-4B9E-AC5B-0E4AA2D36C5B}" type="parTrans" cxnId="{30333AD9-B780-42AE-AA5B-8BF71E1AC062}">
      <dgm:prSet/>
      <dgm:spPr/>
      <dgm:t>
        <a:bodyPr/>
        <a:lstStyle/>
        <a:p>
          <a:endParaRPr lang="en-US"/>
        </a:p>
      </dgm:t>
    </dgm:pt>
    <dgm:pt modelId="{725378CC-B4CE-4099-8CCD-BC1757807168}" type="sibTrans" cxnId="{30333AD9-B780-42AE-AA5B-8BF71E1AC062}">
      <dgm:prSet/>
      <dgm:spPr/>
      <dgm:t>
        <a:bodyPr/>
        <a:lstStyle/>
        <a:p>
          <a:endParaRPr lang="en-US"/>
        </a:p>
      </dgm:t>
    </dgm:pt>
    <dgm:pt modelId="{8B86756D-56B3-4CF0-9CD0-47432DE8B2AB}" type="pres">
      <dgm:prSet presAssocID="{A662237D-366C-41B7-B349-B29C18AF7B7E}" presName="hierChild1" presStyleCnt="0">
        <dgm:presLayoutVars>
          <dgm:chPref val="1"/>
          <dgm:dir/>
          <dgm:animOne val="branch"/>
          <dgm:animLvl val="lvl"/>
          <dgm:resizeHandles/>
        </dgm:presLayoutVars>
      </dgm:prSet>
      <dgm:spPr/>
    </dgm:pt>
    <dgm:pt modelId="{DCC2B4F4-3B84-463C-9C5A-8AE77E5A44FA}" type="pres">
      <dgm:prSet presAssocID="{D8F87E84-13C3-44B5-B238-BCFB83950FD4}" presName="hierRoot1" presStyleCnt="0"/>
      <dgm:spPr/>
    </dgm:pt>
    <dgm:pt modelId="{07DD3560-4976-4F96-86B6-0C8BE3710F15}" type="pres">
      <dgm:prSet presAssocID="{D8F87E84-13C3-44B5-B238-BCFB83950FD4}" presName="composite" presStyleCnt="0"/>
      <dgm:spPr/>
    </dgm:pt>
    <dgm:pt modelId="{4547EC1C-75B4-4C12-81C2-86D1557241A5}" type="pres">
      <dgm:prSet presAssocID="{D8F87E84-13C3-44B5-B238-BCFB83950FD4}" presName="background" presStyleLbl="node0" presStyleIdx="0" presStyleCnt="3"/>
      <dgm:spPr/>
    </dgm:pt>
    <dgm:pt modelId="{37003233-E95E-4664-9DE8-A8DE4D28EA3F}" type="pres">
      <dgm:prSet presAssocID="{D8F87E84-13C3-44B5-B238-BCFB83950FD4}" presName="text" presStyleLbl="fgAcc0" presStyleIdx="0" presStyleCnt="3">
        <dgm:presLayoutVars>
          <dgm:chPref val="3"/>
        </dgm:presLayoutVars>
      </dgm:prSet>
      <dgm:spPr/>
    </dgm:pt>
    <dgm:pt modelId="{E548AB65-2F8F-4D95-9835-6440B300CFF4}" type="pres">
      <dgm:prSet presAssocID="{D8F87E84-13C3-44B5-B238-BCFB83950FD4}" presName="hierChild2" presStyleCnt="0"/>
      <dgm:spPr/>
    </dgm:pt>
    <dgm:pt modelId="{6B5F6FB8-E274-48D9-8E56-F543F3D02146}" type="pres">
      <dgm:prSet presAssocID="{C3358B16-EB70-4FCA-A6B6-367568E77F6C}" presName="hierRoot1" presStyleCnt="0"/>
      <dgm:spPr/>
    </dgm:pt>
    <dgm:pt modelId="{83BBEBD9-0A7C-426D-964D-21FFECE08F0C}" type="pres">
      <dgm:prSet presAssocID="{C3358B16-EB70-4FCA-A6B6-367568E77F6C}" presName="composite" presStyleCnt="0"/>
      <dgm:spPr/>
    </dgm:pt>
    <dgm:pt modelId="{220A54B3-2A76-472F-8A9A-F47409BDDBA2}" type="pres">
      <dgm:prSet presAssocID="{C3358B16-EB70-4FCA-A6B6-367568E77F6C}" presName="background" presStyleLbl="node0" presStyleIdx="1" presStyleCnt="3"/>
      <dgm:spPr/>
    </dgm:pt>
    <dgm:pt modelId="{18FB4938-5449-45B4-8620-EC7FC7C67F91}" type="pres">
      <dgm:prSet presAssocID="{C3358B16-EB70-4FCA-A6B6-367568E77F6C}" presName="text" presStyleLbl="fgAcc0" presStyleIdx="1" presStyleCnt="3">
        <dgm:presLayoutVars>
          <dgm:chPref val="3"/>
        </dgm:presLayoutVars>
      </dgm:prSet>
      <dgm:spPr/>
    </dgm:pt>
    <dgm:pt modelId="{396D1FF2-3454-47F4-84DF-BF8B352208BE}" type="pres">
      <dgm:prSet presAssocID="{C3358B16-EB70-4FCA-A6B6-367568E77F6C}" presName="hierChild2" presStyleCnt="0"/>
      <dgm:spPr/>
    </dgm:pt>
    <dgm:pt modelId="{66DDD4A3-6054-4881-96AF-45F2F435C3C8}" type="pres">
      <dgm:prSet presAssocID="{0C5B5194-1413-4CA5-B67E-C4898EFD0935}" presName="hierRoot1" presStyleCnt="0"/>
      <dgm:spPr/>
    </dgm:pt>
    <dgm:pt modelId="{325EE699-7B07-44B6-B3F3-7F772BD1B3E4}" type="pres">
      <dgm:prSet presAssocID="{0C5B5194-1413-4CA5-B67E-C4898EFD0935}" presName="composite" presStyleCnt="0"/>
      <dgm:spPr/>
    </dgm:pt>
    <dgm:pt modelId="{FC0DC00B-F438-4B5A-8E4D-CDAB415BD063}" type="pres">
      <dgm:prSet presAssocID="{0C5B5194-1413-4CA5-B67E-C4898EFD0935}" presName="background" presStyleLbl="node0" presStyleIdx="2" presStyleCnt="3"/>
      <dgm:spPr/>
    </dgm:pt>
    <dgm:pt modelId="{F953B56F-B97E-41AD-9250-390857831F62}" type="pres">
      <dgm:prSet presAssocID="{0C5B5194-1413-4CA5-B67E-C4898EFD0935}" presName="text" presStyleLbl="fgAcc0" presStyleIdx="2" presStyleCnt="3">
        <dgm:presLayoutVars>
          <dgm:chPref val="3"/>
        </dgm:presLayoutVars>
      </dgm:prSet>
      <dgm:spPr/>
    </dgm:pt>
    <dgm:pt modelId="{89B56CC8-B454-42A3-9D89-1228E656106A}" type="pres">
      <dgm:prSet presAssocID="{0C5B5194-1413-4CA5-B67E-C4898EFD0935}" presName="hierChild2" presStyleCnt="0"/>
      <dgm:spPr/>
    </dgm:pt>
  </dgm:ptLst>
  <dgm:cxnLst>
    <dgm:cxn modelId="{6455790D-1848-4A16-8388-BC73197025D8}" srcId="{A662237D-366C-41B7-B349-B29C18AF7B7E}" destId="{D8F87E84-13C3-44B5-B238-BCFB83950FD4}" srcOrd="0" destOrd="0" parTransId="{E51B7BA4-7C72-48F1-9E47-1810F5AA9C94}" sibTransId="{6A0D063A-C73C-43B0-A709-2217D2612528}"/>
    <dgm:cxn modelId="{F0F9E72C-3C34-460D-8F97-377ABCB29F24}" srcId="{A662237D-366C-41B7-B349-B29C18AF7B7E}" destId="{C3358B16-EB70-4FCA-A6B6-367568E77F6C}" srcOrd="1" destOrd="0" parTransId="{39046C8D-0BFC-4C24-823C-D1D59A848583}" sibTransId="{F657C02F-1894-43C6-BBC2-64105D898F94}"/>
    <dgm:cxn modelId="{7D8C6D3C-978C-4841-9619-D25B58592949}" type="presOf" srcId="{D8F87E84-13C3-44B5-B238-BCFB83950FD4}" destId="{37003233-E95E-4664-9DE8-A8DE4D28EA3F}" srcOrd="0" destOrd="0" presId="urn:microsoft.com/office/officeart/2005/8/layout/hierarchy1"/>
    <dgm:cxn modelId="{72338E41-B8AC-4DA4-B1ED-BCABA21474DF}" type="presOf" srcId="{C3358B16-EB70-4FCA-A6B6-367568E77F6C}" destId="{18FB4938-5449-45B4-8620-EC7FC7C67F91}" srcOrd="0" destOrd="0" presId="urn:microsoft.com/office/officeart/2005/8/layout/hierarchy1"/>
    <dgm:cxn modelId="{D7FE1F69-563F-4AB6-8564-39F6518ADEA7}" type="presOf" srcId="{0C5B5194-1413-4CA5-B67E-C4898EFD0935}" destId="{F953B56F-B97E-41AD-9250-390857831F62}" srcOrd="0" destOrd="0" presId="urn:microsoft.com/office/officeart/2005/8/layout/hierarchy1"/>
    <dgm:cxn modelId="{22E6F94A-30DC-4BCF-B8E8-11F551E482D5}" type="presOf" srcId="{A662237D-366C-41B7-B349-B29C18AF7B7E}" destId="{8B86756D-56B3-4CF0-9CD0-47432DE8B2AB}" srcOrd="0" destOrd="0" presId="urn:microsoft.com/office/officeart/2005/8/layout/hierarchy1"/>
    <dgm:cxn modelId="{30333AD9-B780-42AE-AA5B-8BF71E1AC062}" srcId="{A662237D-366C-41B7-B349-B29C18AF7B7E}" destId="{0C5B5194-1413-4CA5-B67E-C4898EFD0935}" srcOrd="2" destOrd="0" parTransId="{9000837D-F70F-4B9E-AC5B-0E4AA2D36C5B}" sibTransId="{725378CC-B4CE-4099-8CCD-BC1757807168}"/>
    <dgm:cxn modelId="{ED2C0689-449E-4178-9FBC-DC68EBD79886}" type="presParOf" srcId="{8B86756D-56B3-4CF0-9CD0-47432DE8B2AB}" destId="{DCC2B4F4-3B84-463C-9C5A-8AE77E5A44FA}" srcOrd="0" destOrd="0" presId="urn:microsoft.com/office/officeart/2005/8/layout/hierarchy1"/>
    <dgm:cxn modelId="{8B3DC53B-EBC1-4397-AFFC-C2665A1D6597}" type="presParOf" srcId="{DCC2B4F4-3B84-463C-9C5A-8AE77E5A44FA}" destId="{07DD3560-4976-4F96-86B6-0C8BE3710F15}" srcOrd="0" destOrd="0" presId="urn:microsoft.com/office/officeart/2005/8/layout/hierarchy1"/>
    <dgm:cxn modelId="{9D855C7B-01CC-456A-8355-99F035136A4F}" type="presParOf" srcId="{07DD3560-4976-4F96-86B6-0C8BE3710F15}" destId="{4547EC1C-75B4-4C12-81C2-86D1557241A5}" srcOrd="0" destOrd="0" presId="urn:microsoft.com/office/officeart/2005/8/layout/hierarchy1"/>
    <dgm:cxn modelId="{EF71D1FD-0D86-4CF7-87F6-54EB1439DEDB}" type="presParOf" srcId="{07DD3560-4976-4F96-86B6-0C8BE3710F15}" destId="{37003233-E95E-4664-9DE8-A8DE4D28EA3F}" srcOrd="1" destOrd="0" presId="urn:microsoft.com/office/officeart/2005/8/layout/hierarchy1"/>
    <dgm:cxn modelId="{14985C44-1E81-4C95-9D56-C3422C7E5EAA}" type="presParOf" srcId="{DCC2B4F4-3B84-463C-9C5A-8AE77E5A44FA}" destId="{E548AB65-2F8F-4D95-9835-6440B300CFF4}" srcOrd="1" destOrd="0" presId="urn:microsoft.com/office/officeart/2005/8/layout/hierarchy1"/>
    <dgm:cxn modelId="{FFD80B12-090C-47E8-B225-CB452A877C6C}" type="presParOf" srcId="{8B86756D-56B3-4CF0-9CD0-47432DE8B2AB}" destId="{6B5F6FB8-E274-48D9-8E56-F543F3D02146}" srcOrd="1" destOrd="0" presId="urn:microsoft.com/office/officeart/2005/8/layout/hierarchy1"/>
    <dgm:cxn modelId="{6F538794-5BBF-4484-8180-AB3C00F9956F}" type="presParOf" srcId="{6B5F6FB8-E274-48D9-8E56-F543F3D02146}" destId="{83BBEBD9-0A7C-426D-964D-21FFECE08F0C}" srcOrd="0" destOrd="0" presId="urn:microsoft.com/office/officeart/2005/8/layout/hierarchy1"/>
    <dgm:cxn modelId="{69A27306-E865-4319-832C-693441D4BEE4}" type="presParOf" srcId="{83BBEBD9-0A7C-426D-964D-21FFECE08F0C}" destId="{220A54B3-2A76-472F-8A9A-F47409BDDBA2}" srcOrd="0" destOrd="0" presId="urn:microsoft.com/office/officeart/2005/8/layout/hierarchy1"/>
    <dgm:cxn modelId="{E20B6545-A05B-4341-B6F9-C38D3B2D2AB8}" type="presParOf" srcId="{83BBEBD9-0A7C-426D-964D-21FFECE08F0C}" destId="{18FB4938-5449-45B4-8620-EC7FC7C67F91}" srcOrd="1" destOrd="0" presId="urn:microsoft.com/office/officeart/2005/8/layout/hierarchy1"/>
    <dgm:cxn modelId="{6AEEA7EE-CA0E-49DA-8D8A-F2E9AAC6C893}" type="presParOf" srcId="{6B5F6FB8-E274-48D9-8E56-F543F3D02146}" destId="{396D1FF2-3454-47F4-84DF-BF8B352208BE}" srcOrd="1" destOrd="0" presId="urn:microsoft.com/office/officeart/2005/8/layout/hierarchy1"/>
    <dgm:cxn modelId="{C9BCEA91-EA26-4B26-8187-7518ADD452DA}" type="presParOf" srcId="{8B86756D-56B3-4CF0-9CD0-47432DE8B2AB}" destId="{66DDD4A3-6054-4881-96AF-45F2F435C3C8}" srcOrd="2" destOrd="0" presId="urn:microsoft.com/office/officeart/2005/8/layout/hierarchy1"/>
    <dgm:cxn modelId="{5519A967-983F-48A0-8396-D2BBFE96EF9B}" type="presParOf" srcId="{66DDD4A3-6054-4881-96AF-45F2F435C3C8}" destId="{325EE699-7B07-44B6-B3F3-7F772BD1B3E4}" srcOrd="0" destOrd="0" presId="urn:microsoft.com/office/officeart/2005/8/layout/hierarchy1"/>
    <dgm:cxn modelId="{438D211A-EA57-44C1-8F84-66AAA49064B8}" type="presParOf" srcId="{325EE699-7B07-44B6-B3F3-7F772BD1B3E4}" destId="{FC0DC00B-F438-4B5A-8E4D-CDAB415BD063}" srcOrd="0" destOrd="0" presId="urn:microsoft.com/office/officeart/2005/8/layout/hierarchy1"/>
    <dgm:cxn modelId="{EBB2653F-9B0B-4E66-A2FC-48D4BAD53E14}" type="presParOf" srcId="{325EE699-7B07-44B6-B3F3-7F772BD1B3E4}" destId="{F953B56F-B97E-41AD-9250-390857831F62}" srcOrd="1" destOrd="0" presId="urn:microsoft.com/office/officeart/2005/8/layout/hierarchy1"/>
    <dgm:cxn modelId="{118C933D-7E6F-4851-B2A2-7AD213CABE28}" type="presParOf" srcId="{66DDD4A3-6054-4881-96AF-45F2F435C3C8}" destId="{89B56CC8-B454-42A3-9D89-1228E65610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D2A916-3BC2-4DAD-B19D-1FBFDCF7DB8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43975B5-8693-4462-98D6-4B4D918ED1FA}">
      <dgm:prSet/>
      <dgm:spPr/>
      <dgm:t>
        <a:bodyPr/>
        <a:lstStyle/>
        <a:p>
          <a:r>
            <a:rPr lang="en-US" b="0" i="0" dirty="0"/>
            <a:t>Helps when need to have parent volunteers at meetings or at events</a:t>
          </a:r>
          <a:br>
            <a:rPr lang="en-US" dirty="0"/>
          </a:br>
          <a:r>
            <a:rPr lang="en-US" dirty="0"/>
            <a:t>W</a:t>
          </a:r>
          <a:r>
            <a:rPr lang="en-US" b="0" i="0" dirty="0"/>
            <a:t>eekly STEM Academy meeting helper on a rotating basis</a:t>
          </a:r>
          <a:endParaRPr lang="en-US" dirty="0"/>
        </a:p>
      </dgm:t>
    </dgm:pt>
    <dgm:pt modelId="{34F0664F-099E-47A0-891D-1B1CC2945E41}" type="parTrans" cxnId="{ADF4A8E4-9ACD-489D-A2B6-6FAEAE3E2163}">
      <dgm:prSet/>
      <dgm:spPr/>
      <dgm:t>
        <a:bodyPr/>
        <a:lstStyle/>
        <a:p>
          <a:endParaRPr lang="en-US"/>
        </a:p>
      </dgm:t>
    </dgm:pt>
    <dgm:pt modelId="{03F22A55-D166-4C1E-8CE1-5FD4B497A5DE}" type="sibTrans" cxnId="{ADF4A8E4-9ACD-489D-A2B6-6FAEAE3E2163}">
      <dgm:prSet/>
      <dgm:spPr/>
      <dgm:t>
        <a:bodyPr/>
        <a:lstStyle/>
        <a:p>
          <a:endParaRPr lang="en-US"/>
        </a:p>
      </dgm:t>
    </dgm:pt>
    <dgm:pt modelId="{08C7A8F6-55F1-440D-BE8C-829D7BA5FFCF}">
      <dgm:prSet/>
      <dgm:spPr/>
      <dgm:t>
        <a:bodyPr/>
        <a:lstStyle/>
        <a:p>
          <a:r>
            <a:rPr lang="en-US" dirty="0"/>
            <a:t>Needed this Fall:</a:t>
          </a:r>
        </a:p>
      </dgm:t>
    </dgm:pt>
    <dgm:pt modelId="{B7DF812C-B2C4-4337-A6E8-2AB5D65781F0}" type="parTrans" cxnId="{3421E639-D0D3-41D1-B107-B98208913176}">
      <dgm:prSet/>
      <dgm:spPr/>
      <dgm:t>
        <a:bodyPr/>
        <a:lstStyle/>
        <a:p>
          <a:endParaRPr lang="en-US"/>
        </a:p>
      </dgm:t>
    </dgm:pt>
    <dgm:pt modelId="{A6A4C74B-2F2A-4E10-93E3-1BAAA121FABD}" type="sibTrans" cxnId="{3421E639-D0D3-41D1-B107-B98208913176}">
      <dgm:prSet/>
      <dgm:spPr/>
      <dgm:t>
        <a:bodyPr/>
        <a:lstStyle/>
        <a:p>
          <a:endParaRPr lang="en-US"/>
        </a:p>
      </dgm:t>
    </dgm:pt>
    <dgm:pt modelId="{1E372E86-B84E-44BD-9C68-58DEFC5E8C6C}">
      <dgm:prSet/>
      <dgm:spPr/>
      <dgm:t>
        <a:bodyPr/>
        <a:lstStyle/>
        <a:p>
          <a:pPr rtl="0"/>
          <a:r>
            <a:rPr lang="en-US" dirty="0">
              <a:latin typeface="Bahnschrift"/>
            </a:rPr>
            <a:t>Volunteers  who know how crochet and can teach students in </a:t>
          </a:r>
          <a:r>
            <a:rPr lang="en-US" b="1" dirty="0">
              <a:latin typeface="Bahnschrift"/>
            </a:rPr>
            <a:t>Animal Allies</a:t>
          </a:r>
          <a:endParaRPr lang="en-US" b="1" dirty="0"/>
        </a:p>
      </dgm:t>
    </dgm:pt>
    <dgm:pt modelId="{C90D7AED-3A23-45E6-B67D-445A9EF50EC0}" type="parTrans" cxnId="{AFE4D8B9-240B-4F11-B2CC-90570503A665}">
      <dgm:prSet/>
      <dgm:spPr/>
      <dgm:t>
        <a:bodyPr/>
        <a:lstStyle/>
        <a:p>
          <a:endParaRPr lang="en-US"/>
        </a:p>
      </dgm:t>
    </dgm:pt>
    <dgm:pt modelId="{8B530695-5169-4150-96A6-30F81D9F6B33}" type="sibTrans" cxnId="{AFE4D8B9-240B-4F11-B2CC-90570503A665}">
      <dgm:prSet/>
      <dgm:spPr/>
      <dgm:t>
        <a:bodyPr/>
        <a:lstStyle/>
        <a:p>
          <a:endParaRPr lang="en-US"/>
        </a:p>
      </dgm:t>
    </dgm:pt>
    <dgm:pt modelId="{55266624-AD8C-4A78-A883-D034917A6A74}" type="pres">
      <dgm:prSet presAssocID="{C7D2A916-3BC2-4DAD-B19D-1FBFDCF7DB8C}" presName="diagram" presStyleCnt="0">
        <dgm:presLayoutVars>
          <dgm:dir/>
          <dgm:resizeHandles val="exact"/>
        </dgm:presLayoutVars>
      </dgm:prSet>
      <dgm:spPr/>
    </dgm:pt>
    <dgm:pt modelId="{9837D467-1C3C-41B0-BE2B-5EE899590309}" type="pres">
      <dgm:prSet presAssocID="{A43975B5-8693-4462-98D6-4B4D918ED1FA}" presName="node" presStyleLbl="node1" presStyleIdx="0" presStyleCnt="2">
        <dgm:presLayoutVars>
          <dgm:bulletEnabled val="1"/>
        </dgm:presLayoutVars>
      </dgm:prSet>
      <dgm:spPr/>
    </dgm:pt>
    <dgm:pt modelId="{0D4BAEFB-7907-4329-BC17-1D8F08B73052}" type="pres">
      <dgm:prSet presAssocID="{03F22A55-D166-4C1E-8CE1-5FD4B497A5DE}" presName="sibTrans" presStyleCnt="0"/>
      <dgm:spPr/>
    </dgm:pt>
    <dgm:pt modelId="{28634A1E-2A7D-4FF3-B3B8-7F951EDAAEAD}" type="pres">
      <dgm:prSet presAssocID="{08C7A8F6-55F1-440D-BE8C-829D7BA5FFCF}" presName="node" presStyleLbl="node1" presStyleIdx="1" presStyleCnt="2">
        <dgm:presLayoutVars>
          <dgm:bulletEnabled val="1"/>
        </dgm:presLayoutVars>
      </dgm:prSet>
      <dgm:spPr/>
    </dgm:pt>
  </dgm:ptLst>
  <dgm:cxnLst>
    <dgm:cxn modelId="{604C0513-A38E-4466-AD46-ADC0E2048378}" type="presOf" srcId="{A43975B5-8693-4462-98D6-4B4D918ED1FA}" destId="{9837D467-1C3C-41B0-BE2B-5EE899590309}" srcOrd="0" destOrd="0" presId="urn:microsoft.com/office/officeart/2005/8/layout/default"/>
    <dgm:cxn modelId="{E772C023-C3EA-4748-8FDA-E1A55656230B}" type="presOf" srcId="{08C7A8F6-55F1-440D-BE8C-829D7BA5FFCF}" destId="{28634A1E-2A7D-4FF3-B3B8-7F951EDAAEAD}" srcOrd="0" destOrd="0" presId="urn:microsoft.com/office/officeart/2005/8/layout/default"/>
    <dgm:cxn modelId="{3421E639-D0D3-41D1-B107-B98208913176}" srcId="{C7D2A916-3BC2-4DAD-B19D-1FBFDCF7DB8C}" destId="{08C7A8F6-55F1-440D-BE8C-829D7BA5FFCF}" srcOrd="1" destOrd="0" parTransId="{B7DF812C-B2C4-4337-A6E8-2AB5D65781F0}" sibTransId="{A6A4C74B-2F2A-4E10-93E3-1BAAA121FABD}"/>
    <dgm:cxn modelId="{FD5CDC81-4041-4A0C-AC38-666C4BA05344}" type="presOf" srcId="{C7D2A916-3BC2-4DAD-B19D-1FBFDCF7DB8C}" destId="{55266624-AD8C-4A78-A883-D034917A6A74}" srcOrd="0" destOrd="0" presId="urn:microsoft.com/office/officeart/2005/8/layout/default"/>
    <dgm:cxn modelId="{AFE4D8B9-240B-4F11-B2CC-90570503A665}" srcId="{08C7A8F6-55F1-440D-BE8C-829D7BA5FFCF}" destId="{1E372E86-B84E-44BD-9C68-58DEFC5E8C6C}" srcOrd="0" destOrd="0" parTransId="{C90D7AED-3A23-45E6-B67D-445A9EF50EC0}" sibTransId="{8B530695-5169-4150-96A6-30F81D9F6B33}"/>
    <dgm:cxn modelId="{1D7141D8-C977-4227-A0AD-BE323EC9040F}" type="presOf" srcId="{1E372E86-B84E-44BD-9C68-58DEFC5E8C6C}" destId="{28634A1E-2A7D-4FF3-B3B8-7F951EDAAEAD}" srcOrd="0" destOrd="1" presId="urn:microsoft.com/office/officeart/2005/8/layout/default"/>
    <dgm:cxn modelId="{ADF4A8E4-9ACD-489D-A2B6-6FAEAE3E2163}" srcId="{C7D2A916-3BC2-4DAD-B19D-1FBFDCF7DB8C}" destId="{A43975B5-8693-4462-98D6-4B4D918ED1FA}" srcOrd="0" destOrd="0" parTransId="{34F0664F-099E-47A0-891D-1B1CC2945E41}" sibTransId="{03F22A55-D166-4C1E-8CE1-5FD4B497A5DE}"/>
    <dgm:cxn modelId="{6CCDAE9C-48E8-4279-8827-17DDCB09B4D8}" type="presParOf" srcId="{55266624-AD8C-4A78-A883-D034917A6A74}" destId="{9837D467-1C3C-41B0-BE2B-5EE899590309}" srcOrd="0" destOrd="0" presId="urn:microsoft.com/office/officeart/2005/8/layout/default"/>
    <dgm:cxn modelId="{BC5DC959-9C70-4769-90F7-E78FBDF04E4A}" type="presParOf" srcId="{55266624-AD8C-4A78-A883-D034917A6A74}" destId="{0D4BAEFB-7907-4329-BC17-1D8F08B73052}" srcOrd="1" destOrd="0" presId="urn:microsoft.com/office/officeart/2005/8/layout/default"/>
    <dgm:cxn modelId="{89520806-AE70-4F99-B869-D70CB5CF23FE}" type="presParOf" srcId="{55266624-AD8C-4A78-A883-D034917A6A74}" destId="{28634A1E-2A7D-4FF3-B3B8-7F951EDAAEA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5DFFA-8D3E-43D5-A28A-DE57C625B47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D2412F5-28B1-4DFE-87BE-9116A0451DB3}">
      <dgm:prSet/>
      <dgm:spPr/>
      <dgm:t>
        <a:bodyPr/>
        <a:lstStyle/>
        <a:p>
          <a:pPr rtl="0"/>
          <a:r>
            <a:rPr lang="en-US" dirty="0"/>
            <a:t>We </a:t>
          </a:r>
          <a:r>
            <a:rPr lang="en-US" dirty="0">
              <a:latin typeface="Bahnschrift"/>
            </a:rPr>
            <a:t>are working out details for this year's trip.</a:t>
          </a:r>
          <a:endParaRPr lang="en-US" dirty="0"/>
        </a:p>
      </dgm:t>
    </dgm:pt>
    <dgm:pt modelId="{595C65F8-445C-4214-845C-B8C043F9ACB9}" type="parTrans" cxnId="{AB79CB11-C266-45A4-B6FA-6C2DDEAA63C2}">
      <dgm:prSet/>
      <dgm:spPr/>
      <dgm:t>
        <a:bodyPr/>
        <a:lstStyle/>
        <a:p>
          <a:endParaRPr lang="en-US"/>
        </a:p>
      </dgm:t>
    </dgm:pt>
    <dgm:pt modelId="{711D2387-E5C1-4EEE-BB8E-DAE3EA4835D3}" type="sibTrans" cxnId="{AB79CB11-C266-45A4-B6FA-6C2DDEAA63C2}">
      <dgm:prSet/>
      <dgm:spPr/>
      <dgm:t>
        <a:bodyPr/>
        <a:lstStyle/>
        <a:p>
          <a:endParaRPr lang="en-US"/>
        </a:p>
      </dgm:t>
    </dgm:pt>
    <dgm:pt modelId="{C50EB004-C705-434F-A164-83ED28BB8DFF}">
      <dgm:prSet/>
      <dgm:spPr/>
      <dgm:t>
        <a:bodyPr/>
        <a:lstStyle/>
        <a:p>
          <a:pPr rtl="0"/>
          <a:r>
            <a:rPr lang="en-US" dirty="0">
              <a:latin typeface="Bahnschrift"/>
            </a:rPr>
            <a:t>Once we know all the deails</a:t>
          </a:r>
          <a:r>
            <a:rPr lang="en-US" dirty="0"/>
            <a:t>, we will need help making it happen!</a:t>
          </a:r>
        </a:p>
      </dgm:t>
    </dgm:pt>
    <dgm:pt modelId="{DBC68C77-9457-43CA-8BBB-649604BBAA55}" type="parTrans" cxnId="{19411B22-EA93-413D-ABFF-6DE810B3F054}">
      <dgm:prSet/>
      <dgm:spPr/>
      <dgm:t>
        <a:bodyPr/>
        <a:lstStyle/>
        <a:p>
          <a:endParaRPr lang="en-US"/>
        </a:p>
      </dgm:t>
    </dgm:pt>
    <dgm:pt modelId="{E9140C00-EFFC-457D-AA53-F4DB0A363E55}" type="sibTrans" cxnId="{19411B22-EA93-413D-ABFF-6DE810B3F054}">
      <dgm:prSet/>
      <dgm:spPr/>
      <dgm:t>
        <a:bodyPr/>
        <a:lstStyle/>
        <a:p>
          <a:endParaRPr lang="en-US"/>
        </a:p>
      </dgm:t>
    </dgm:pt>
    <dgm:pt modelId="{2E842F76-E36E-43C3-AD7A-8F2A9EB247F2}">
      <dgm:prSet/>
      <dgm:spPr/>
      <dgm:t>
        <a:bodyPr/>
        <a:lstStyle/>
        <a:p>
          <a:r>
            <a:rPr lang="en-US" dirty="0"/>
            <a:t>Renting buses</a:t>
          </a:r>
        </a:p>
      </dgm:t>
    </dgm:pt>
    <dgm:pt modelId="{2FFC2A7C-255B-4CA0-A235-62493E5E0D90}" type="parTrans" cxnId="{8D809192-6E3F-4A6D-82E5-1826469DEFC6}">
      <dgm:prSet/>
      <dgm:spPr/>
      <dgm:t>
        <a:bodyPr/>
        <a:lstStyle/>
        <a:p>
          <a:endParaRPr lang="en-US"/>
        </a:p>
      </dgm:t>
    </dgm:pt>
    <dgm:pt modelId="{AEBD08F7-A9FE-413F-B916-C91C31781C17}" type="sibTrans" cxnId="{8D809192-6E3F-4A6D-82E5-1826469DEFC6}">
      <dgm:prSet/>
      <dgm:spPr/>
      <dgm:t>
        <a:bodyPr/>
        <a:lstStyle/>
        <a:p>
          <a:endParaRPr lang="en-US"/>
        </a:p>
      </dgm:t>
    </dgm:pt>
    <dgm:pt modelId="{68C8847B-6997-4089-86CC-F7107A818A2C}">
      <dgm:prSet/>
      <dgm:spPr/>
      <dgm:t>
        <a:bodyPr/>
        <a:lstStyle/>
        <a:p>
          <a:r>
            <a:rPr lang="en-US" dirty="0"/>
            <a:t>Forming chaperone groups</a:t>
          </a:r>
        </a:p>
      </dgm:t>
    </dgm:pt>
    <dgm:pt modelId="{5F653B3A-47D7-4EA4-B17B-BE29BD1E0BD5}" type="parTrans" cxnId="{BC27EF34-CB94-48CE-90A0-FDF4082670DA}">
      <dgm:prSet/>
      <dgm:spPr/>
      <dgm:t>
        <a:bodyPr/>
        <a:lstStyle/>
        <a:p>
          <a:endParaRPr lang="en-US"/>
        </a:p>
      </dgm:t>
    </dgm:pt>
    <dgm:pt modelId="{0E8D505C-1B59-4A1C-952B-48F9E9CE52F0}" type="sibTrans" cxnId="{BC27EF34-CB94-48CE-90A0-FDF4082670DA}">
      <dgm:prSet/>
      <dgm:spPr/>
      <dgm:t>
        <a:bodyPr/>
        <a:lstStyle/>
        <a:p>
          <a:endParaRPr lang="en-US"/>
        </a:p>
      </dgm:t>
    </dgm:pt>
    <dgm:pt modelId="{A9364419-726D-414F-8AD9-F116FF89629B}">
      <dgm:prSet/>
      <dgm:spPr/>
      <dgm:t>
        <a:bodyPr/>
        <a:lstStyle/>
        <a:p>
          <a:r>
            <a:rPr lang="en-US" dirty="0"/>
            <a:t>Getting snacks</a:t>
          </a:r>
        </a:p>
      </dgm:t>
    </dgm:pt>
    <dgm:pt modelId="{A0DB51C9-9393-4038-B0E7-BBEDEBB761D8}" type="parTrans" cxnId="{35936F8C-7764-4D3A-BC59-55C5D56AFA2F}">
      <dgm:prSet/>
      <dgm:spPr/>
      <dgm:t>
        <a:bodyPr/>
        <a:lstStyle/>
        <a:p>
          <a:endParaRPr lang="en-US"/>
        </a:p>
      </dgm:t>
    </dgm:pt>
    <dgm:pt modelId="{B32654D1-23A4-4E3E-8F76-F6B0D106FE91}" type="sibTrans" cxnId="{35936F8C-7764-4D3A-BC59-55C5D56AFA2F}">
      <dgm:prSet/>
      <dgm:spPr/>
      <dgm:t>
        <a:bodyPr/>
        <a:lstStyle/>
        <a:p>
          <a:endParaRPr lang="en-US"/>
        </a:p>
      </dgm:t>
    </dgm:pt>
    <dgm:pt modelId="{0C6DE8E4-C5F8-4265-BFAA-71477B528E00}" type="pres">
      <dgm:prSet presAssocID="{8C65DFFA-8D3E-43D5-A28A-DE57C625B47E}" presName="linear" presStyleCnt="0">
        <dgm:presLayoutVars>
          <dgm:animLvl val="lvl"/>
          <dgm:resizeHandles val="exact"/>
        </dgm:presLayoutVars>
      </dgm:prSet>
      <dgm:spPr/>
    </dgm:pt>
    <dgm:pt modelId="{C048286B-C7D0-4841-930D-F4EA619A8DB6}" type="pres">
      <dgm:prSet presAssocID="{4D2412F5-28B1-4DFE-87BE-9116A0451DB3}" presName="parentText" presStyleLbl="node1" presStyleIdx="0" presStyleCnt="2">
        <dgm:presLayoutVars>
          <dgm:chMax val="0"/>
          <dgm:bulletEnabled val="1"/>
        </dgm:presLayoutVars>
      </dgm:prSet>
      <dgm:spPr/>
    </dgm:pt>
    <dgm:pt modelId="{0F82F123-A346-4FE6-B522-6290D502E862}" type="pres">
      <dgm:prSet presAssocID="{711D2387-E5C1-4EEE-BB8E-DAE3EA4835D3}" presName="spacer" presStyleCnt="0"/>
      <dgm:spPr/>
    </dgm:pt>
    <dgm:pt modelId="{1B06A83C-A69A-48AC-8C76-D15786767788}" type="pres">
      <dgm:prSet presAssocID="{C50EB004-C705-434F-A164-83ED28BB8DFF}" presName="parentText" presStyleLbl="node1" presStyleIdx="1" presStyleCnt="2">
        <dgm:presLayoutVars>
          <dgm:chMax val="0"/>
          <dgm:bulletEnabled val="1"/>
        </dgm:presLayoutVars>
      </dgm:prSet>
      <dgm:spPr/>
    </dgm:pt>
    <dgm:pt modelId="{3E6CAE53-C37A-4718-866A-15DEB53555D5}" type="pres">
      <dgm:prSet presAssocID="{C50EB004-C705-434F-A164-83ED28BB8DFF}" presName="childText" presStyleLbl="revTx" presStyleIdx="0" presStyleCnt="1">
        <dgm:presLayoutVars>
          <dgm:bulletEnabled val="1"/>
        </dgm:presLayoutVars>
      </dgm:prSet>
      <dgm:spPr/>
    </dgm:pt>
  </dgm:ptLst>
  <dgm:cxnLst>
    <dgm:cxn modelId="{AB79CB11-C266-45A4-B6FA-6C2DDEAA63C2}" srcId="{8C65DFFA-8D3E-43D5-A28A-DE57C625B47E}" destId="{4D2412F5-28B1-4DFE-87BE-9116A0451DB3}" srcOrd="0" destOrd="0" parTransId="{595C65F8-445C-4214-845C-B8C043F9ACB9}" sibTransId="{711D2387-E5C1-4EEE-BB8E-DAE3EA4835D3}"/>
    <dgm:cxn modelId="{19411B22-EA93-413D-ABFF-6DE810B3F054}" srcId="{8C65DFFA-8D3E-43D5-A28A-DE57C625B47E}" destId="{C50EB004-C705-434F-A164-83ED28BB8DFF}" srcOrd="1" destOrd="0" parTransId="{DBC68C77-9457-43CA-8BBB-649604BBAA55}" sibTransId="{E9140C00-EFFC-457D-AA53-F4DB0A363E55}"/>
    <dgm:cxn modelId="{BC27EF34-CB94-48CE-90A0-FDF4082670DA}" srcId="{C50EB004-C705-434F-A164-83ED28BB8DFF}" destId="{68C8847B-6997-4089-86CC-F7107A818A2C}" srcOrd="1" destOrd="0" parTransId="{5F653B3A-47D7-4EA4-B17B-BE29BD1E0BD5}" sibTransId="{0E8D505C-1B59-4A1C-952B-48F9E9CE52F0}"/>
    <dgm:cxn modelId="{5ACFDA3C-193A-4827-87FD-3BAADEF826B0}" type="presOf" srcId="{4D2412F5-28B1-4DFE-87BE-9116A0451DB3}" destId="{C048286B-C7D0-4841-930D-F4EA619A8DB6}" srcOrd="0" destOrd="0" presId="urn:microsoft.com/office/officeart/2005/8/layout/vList2"/>
    <dgm:cxn modelId="{698EA06F-3E31-407A-973A-A02957FB351D}" type="presOf" srcId="{8C65DFFA-8D3E-43D5-A28A-DE57C625B47E}" destId="{0C6DE8E4-C5F8-4265-BFAA-71477B528E00}" srcOrd="0" destOrd="0" presId="urn:microsoft.com/office/officeart/2005/8/layout/vList2"/>
    <dgm:cxn modelId="{25F57482-7C53-4F31-BEF3-2DA07CEE42F7}" type="presOf" srcId="{68C8847B-6997-4089-86CC-F7107A818A2C}" destId="{3E6CAE53-C37A-4718-866A-15DEB53555D5}" srcOrd="0" destOrd="1" presId="urn:microsoft.com/office/officeart/2005/8/layout/vList2"/>
    <dgm:cxn modelId="{35936F8C-7764-4D3A-BC59-55C5D56AFA2F}" srcId="{C50EB004-C705-434F-A164-83ED28BB8DFF}" destId="{A9364419-726D-414F-8AD9-F116FF89629B}" srcOrd="2" destOrd="0" parTransId="{A0DB51C9-9393-4038-B0E7-BBEDEBB761D8}" sibTransId="{B32654D1-23A4-4E3E-8F76-F6B0D106FE91}"/>
    <dgm:cxn modelId="{8D809192-6E3F-4A6D-82E5-1826469DEFC6}" srcId="{C50EB004-C705-434F-A164-83ED28BB8DFF}" destId="{2E842F76-E36E-43C3-AD7A-8F2A9EB247F2}" srcOrd="0" destOrd="0" parTransId="{2FFC2A7C-255B-4CA0-A235-62493E5E0D90}" sibTransId="{AEBD08F7-A9FE-413F-B916-C91C31781C17}"/>
    <dgm:cxn modelId="{2FA6A7AE-10D1-42CA-A488-110643BDE470}" type="presOf" srcId="{2E842F76-E36E-43C3-AD7A-8F2A9EB247F2}" destId="{3E6CAE53-C37A-4718-866A-15DEB53555D5}" srcOrd="0" destOrd="0" presId="urn:microsoft.com/office/officeart/2005/8/layout/vList2"/>
    <dgm:cxn modelId="{EB92EFB6-4096-4210-B333-DA4F23B42BCD}" type="presOf" srcId="{A9364419-726D-414F-8AD9-F116FF89629B}" destId="{3E6CAE53-C37A-4718-866A-15DEB53555D5}" srcOrd="0" destOrd="2" presId="urn:microsoft.com/office/officeart/2005/8/layout/vList2"/>
    <dgm:cxn modelId="{67D6D6D9-317F-44E3-AC9B-C9BAE48BD3EF}" type="presOf" srcId="{C50EB004-C705-434F-A164-83ED28BB8DFF}" destId="{1B06A83C-A69A-48AC-8C76-D15786767788}" srcOrd="0" destOrd="0" presId="urn:microsoft.com/office/officeart/2005/8/layout/vList2"/>
    <dgm:cxn modelId="{F34068B2-43FF-4D3B-8BC2-9446D27AE6D6}" type="presParOf" srcId="{0C6DE8E4-C5F8-4265-BFAA-71477B528E00}" destId="{C048286B-C7D0-4841-930D-F4EA619A8DB6}" srcOrd="0" destOrd="0" presId="urn:microsoft.com/office/officeart/2005/8/layout/vList2"/>
    <dgm:cxn modelId="{937822ED-A13B-4A63-B517-101FAFEFA0AA}" type="presParOf" srcId="{0C6DE8E4-C5F8-4265-BFAA-71477B528E00}" destId="{0F82F123-A346-4FE6-B522-6290D502E862}" srcOrd="1" destOrd="0" presId="urn:microsoft.com/office/officeart/2005/8/layout/vList2"/>
    <dgm:cxn modelId="{1690A3C2-8C8A-440A-8416-20055ED4B297}" type="presParOf" srcId="{0C6DE8E4-C5F8-4265-BFAA-71477B528E00}" destId="{1B06A83C-A69A-48AC-8C76-D15786767788}" srcOrd="2" destOrd="0" presId="urn:microsoft.com/office/officeart/2005/8/layout/vList2"/>
    <dgm:cxn modelId="{F5A85F50-4DC1-46F7-AC9E-C45EB4F300C3}" type="presParOf" srcId="{0C6DE8E4-C5F8-4265-BFAA-71477B528E00}" destId="{3E6CAE53-C37A-4718-866A-15DEB53555D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D3B823-C31A-46D3-96E8-87CBA4E737A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2C0A24-7B8C-48B6-B76C-99ED5CF0468D}">
      <dgm:prSet/>
      <dgm:spPr/>
      <dgm:t>
        <a:bodyPr/>
        <a:lstStyle/>
        <a:p>
          <a:pPr rtl="0"/>
          <a:r>
            <a:rPr lang="en-US" dirty="0"/>
            <a:t>Extra STEM shirts can now be purchased. This would be a great way to show support for our teams at competitions or at events.</a:t>
          </a:r>
          <a:r>
            <a:rPr lang="en-US" dirty="0">
              <a:latin typeface="Bahnschrift"/>
            </a:rPr>
            <a:t> </a:t>
          </a:r>
          <a:endParaRPr lang="en-US" dirty="0"/>
        </a:p>
      </dgm:t>
    </dgm:pt>
    <dgm:pt modelId="{0BBAFA68-A919-42A6-B1E4-B96D46676593}" type="parTrans" cxnId="{EB206FEE-C1C6-4943-B9B4-6AD3441DD742}">
      <dgm:prSet/>
      <dgm:spPr/>
      <dgm:t>
        <a:bodyPr/>
        <a:lstStyle/>
        <a:p>
          <a:endParaRPr lang="en-US"/>
        </a:p>
      </dgm:t>
    </dgm:pt>
    <dgm:pt modelId="{C487F39A-89D2-4F34-A1FF-76E8DE2FF3A0}" type="sibTrans" cxnId="{EB206FEE-C1C6-4943-B9B4-6AD3441DD742}">
      <dgm:prSet/>
      <dgm:spPr/>
      <dgm:t>
        <a:bodyPr/>
        <a:lstStyle/>
        <a:p>
          <a:endParaRPr lang="en-US"/>
        </a:p>
      </dgm:t>
    </dgm:pt>
    <dgm:pt modelId="{45C1756B-82C2-45EE-8C0D-BA117032DF19}">
      <dgm:prSet/>
      <dgm:spPr/>
      <dgm:t>
        <a:bodyPr/>
        <a:lstStyle/>
        <a:p>
          <a:r>
            <a:rPr lang="en-US" dirty="0"/>
            <a:t>Car Magnets are </a:t>
          </a:r>
          <a:r>
            <a:rPr lang="en-US" dirty="0">
              <a:latin typeface="Bahnschrift"/>
            </a:rPr>
            <a:t>$5</a:t>
          </a:r>
          <a:endParaRPr lang="en-US" dirty="0"/>
        </a:p>
      </dgm:t>
    </dgm:pt>
    <dgm:pt modelId="{7E927AA7-C469-42F5-B3B6-F75861BD39A1}" type="parTrans" cxnId="{A680B025-26D9-4CEB-B044-A104BEE425CC}">
      <dgm:prSet/>
      <dgm:spPr/>
      <dgm:t>
        <a:bodyPr/>
        <a:lstStyle/>
        <a:p>
          <a:endParaRPr lang="en-US"/>
        </a:p>
      </dgm:t>
    </dgm:pt>
    <dgm:pt modelId="{DE733A70-682D-4157-A18E-2DA7A08CBFAA}" type="sibTrans" cxnId="{A680B025-26D9-4CEB-B044-A104BEE425CC}">
      <dgm:prSet/>
      <dgm:spPr/>
      <dgm:t>
        <a:bodyPr/>
        <a:lstStyle/>
        <a:p>
          <a:endParaRPr lang="en-US"/>
        </a:p>
      </dgm:t>
    </dgm:pt>
    <dgm:pt modelId="{06394D62-C22D-413A-91F9-876578DB00FF}">
      <dgm:prSet/>
      <dgm:spPr/>
      <dgm:t>
        <a:bodyPr/>
        <a:lstStyle/>
        <a:p>
          <a:r>
            <a:rPr lang="en-US" dirty="0"/>
            <a:t>Items can be purchased from our square site:</a:t>
          </a:r>
        </a:p>
      </dgm:t>
    </dgm:pt>
    <dgm:pt modelId="{FBFD347D-23EA-4265-8970-7C6DE36020EB}" type="parTrans" cxnId="{5C89504F-F799-438A-8B7E-78591ADB6698}">
      <dgm:prSet/>
      <dgm:spPr/>
      <dgm:t>
        <a:bodyPr/>
        <a:lstStyle/>
        <a:p>
          <a:endParaRPr lang="en-US"/>
        </a:p>
      </dgm:t>
    </dgm:pt>
    <dgm:pt modelId="{6A689D78-BC58-4D5C-ADFA-9CE7C9CECEA9}" type="sibTrans" cxnId="{5C89504F-F799-438A-8B7E-78591ADB6698}">
      <dgm:prSet/>
      <dgm:spPr/>
      <dgm:t>
        <a:bodyPr/>
        <a:lstStyle/>
        <a:p>
          <a:endParaRPr lang="en-US"/>
        </a:p>
      </dgm:t>
    </dgm:pt>
    <dgm:pt modelId="{B783888D-A421-49B8-A6FF-11DCF1E210C8}">
      <dgm:prSe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Home | RANDALL MIDDLE SCHOOL STEM CLUB BOOSTERS (square.site)</a:t>
          </a:r>
          <a:endParaRPr lang="en-US" dirty="0">
            <a:solidFill>
              <a:schemeClr val="bg1"/>
            </a:solidFill>
          </a:endParaRPr>
        </a:p>
      </dgm:t>
    </dgm:pt>
    <dgm:pt modelId="{A723980C-3BBB-4A60-9D47-9B2E48715B15}" type="parTrans" cxnId="{66F8601E-4B3D-47CB-9710-8F471422E7A8}">
      <dgm:prSet/>
      <dgm:spPr/>
      <dgm:t>
        <a:bodyPr/>
        <a:lstStyle/>
        <a:p>
          <a:endParaRPr lang="en-US"/>
        </a:p>
      </dgm:t>
    </dgm:pt>
    <dgm:pt modelId="{BC0FE025-CB40-45E6-94C1-1B5F231CF9F1}" type="sibTrans" cxnId="{66F8601E-4B3D-47CB-9710-8F471422E7A8}">
      <dgm:prSet/>
      <dgm:spPr/>
      <dgm:t>
        <a:bodyPr/>
        <a:lstStyle/>
        <a:p>
          <a:endParaRPr lang="en-US"/>
        </a:p>
      </dgm:t>
    </dgm:pt>
    <dgm:pt modelId="{7E2FA710-3BD0-4C77-BD98-F999E62A6825}" type="pres">
      <dgm:prSet presAssocID="{06D3B823-C31A-46D3-96E8-87CBA4E737A0}" presName="root" presStyleCnt="0">
        <dgm:presLayoutVars>
          <dgm:dir/>
          <dgm:resizeHandles val="exact"/>
        </dgm:presLayoutVars>
      </dgm:prSet>
      <dgm:spPr/>
    </dgm:pt>
    <dgm:pt modelId="{B0EC6AB0-938C-42A2-A70C-792D88C7F5CC}" type="pres">
      <dgm:prSet presAssocID="{A52C0A24-7B8C-48B6-B76C-99ED5CF0468D}" presName="compNode" presStyleCnt="0"/>
      <dgm:spPr/>
    </dgm:pt>
    <dgm:pt modelId="{0E8F32F0-A40F-491E-8463-DB883D5122CC}" type="pres">
      <dgm:prSet presAssocID="{A52C0A24-7B8C-48B6-B76C-99ED5CF0468D}" presName="bgRect" presStyleLbl="bgShp" presStyleIdx="0" presStyleCnt="4"/>
      <dgm:spPr/>
    </dgm:pt>
    <dgm:pt modelId="{5A498736-3587-42B0-BDD8-B3960C0B5016}" type="pres">
      <dgm:prSet presAssocID="{A52C0A24-7B8C-48B6-B76C-99ED5CF0468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hirt"/>
        </a:ext>
      </dgm:extLst>
    </dgm:pt>
    <dgm:pt modelId="{48A05873-2F10-47F6-A0B6-0FB7DC30B2AF}" type="pres">
      <dgm:prSet presAssocID="{A52C0A24-7B8C-48B6-B76C-99ED5CF0468D}" presName="spaceRect" presStyleCnt="0"/>
      <dgm:spPr/>
    </dgm:pt>
    <dgm:pt modelId="{8BFDEAFF-FB5E-415A-A248-88410B0F6294}" type="pres">
      <dgm:prSet presAssocID="{A52C0A24-7B8C-48B6-B76C-99ED5CF0468D}" presName="parTx" presStyleLbl="revTx" presStyleIdx="0" presStyleCnt="4">
        <dgm:presLayoutVars>
          <dgm:chMax val="0"/>
          <dgm:chPref val="0"/>
        </dgm:presLayoutVars>
      </dgm:prSet>
      <dgm:spPr/>
    </dgm:pt>
    <dgm:pt modelId="{4CE7DD7B-71F8-49A9-B9A2-EDE245BEE9BB}" type="pres">
      <dgm:prSet presAssocID="{C487F39A-89D2-4F34-A1FF-76E8DE2FF3A0}" presName="sibTrans" presStyleCnt="0"/>
      <dgm:spPr/>
    </dgm:pt>
    <dgm:pt modelId="{5173CD2D-7596-4862-B59E-7F352F59C59D}" type="pres">
      <dgm:prSet presAssocID="{45C1756B-82C2-45EE-8C0D-BA117032DF19}" presName="compNode" presStyleCnt="0"/>
      <dgm:spPr/>
    </dgm:pt>
    <dgm:pt modelId="{F9B8BDAF-C3E9-4421-B721-A81B8074072C}" type="pres">
      <dgm:prSet presAssocID="{45C1756B-82C2-45EE-8C0D-BA117032DF19}" presName="bgRect" presStyleLbl="bgShp" presStyleIdx="1" presStyleCnt="4"/>
      <dgm:spPr/>
    </dgm:pt>
    <dgm:pt modelId="{A529CD63-E28A-4149-8826-0C546CE00BA0}" type="pres">
      <dgm:prSet presAssocID="{45C1756B-82C2-45EE-8C0D-BA117032DF19}"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gnet"/>
        </a:ext>
      </dgm:extLst>
    </dgm:pt>
    <dgm:pt modelId="{41C2C9CD-7146-4077-8513-6E5C632A46C2}" type="pres">
      <dgm:prSet presAssocID="{45C1756B-82C2-45EE-8C0D-BA117032DF19}" presName="spaceRect" presStyleCnt="0"/>
      <dgm:spPr/>
    </dgm:pt>
    <dgm:pt modelId="{ED406C3C-EB39-43AC-ACCE-4DC437B16193}" type="pres">
      <dgm:prSet presAssocID="{45C1756B-82C2-45EE-8C0D-BA117032DF19}" presName="parTx" presStyleLbl="revTx" presStyleIdx="1" presStyleCnt="4">
        <dgm:presLayoutVars>
          <dgm:chMax val="0"/>
          <dgm:chPref val="0"/>
        </dgm:presLayoutVars>
      </dgm:prSet>
      <dgm:spPr/>
    </dgm:pt>
    <dgm:pt modelId="{772857CA-80C2-4CA4-9235-39C872D5A06B}" type="pres">
      <dgm:prSet presAssocID="{DE733A70-682D-4157-A18E-2DA7A08CBFAA}" presName="sibTrans" presStyleCnt="0"/>
      <dgm:spPr/>
    </dgm:pt>
    <dgm:pt modelId="{7C94E267-2569-4057-9EF6-1BE47E0878B5}" type="pres">
      <dgm:prSet presAssocID="{06394D62-C22D-413A-91F9-876578DB00FF}" presName="compNode" presStyleCnt="0"/>
      <dgm:spPr/>
    </dgm:pt>
    <dgm:pt modelId="{411E0A1D-19E2-4CF6-9917-6619E5D76BDC}" type="pres">
      <dgm:prSet presAssocID="{06394D62-C22D-413A-91F9-876578DB00FF}" presName="bgRect" presStyleLbl="bgShp" presStyleIdx="2" presStyleCnt="4"/>
      <dgm:spPr/>
    </dgm:pt>
    <dgm:pt modelId="{B3D59182-1401-46D5-B272-020A7024659C}" type="pres">
      <dgm:prSet presAssocID="{06394D62-C22D-413A-91F9-876578DB00FF}"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top"/>
        </a:ext>
      </dgm:extLst>
    </dgm:pt>
    <dgm:pt modelId="{F67AA524-BAF0-4681-8827-84D8B6A47EC6}" type="pres">
      <dgm:prSet presAssocID="{06394D62-C22D-413A-91F9-876578DB00FF}" presName="spaceRect" presStyleCnt="0"/>
      <dgm:spPr/>
    </dgm:pt>
    <dgm:pt modelId="{6D8CDB41-2B8A-476B-AF7A-AE383E253DAE}" type="pres">
      <dgm:prSet presAssocID="{06394D62-C22D-413A-91F9-876578DB00FF}" presName="parTx" presStyleLbl="revTx" presStyleIdx="2" presStyleCnt="4">
        <dgm:presLayoutVars>
          <dgm:chMax val="0"/>
          <dgm:chPref val="0"/>
        </dgm:presLayoutVars>
      </dgm:prSet>
      <dgm:spPr/>
    </dgm:pt>
    <dgm:pt modelId="{5323075C-4432-4BD0-AE07-A11CD3363B1C}" type="pres">
      <dgm:prSet presAssocID="{6A689D78-BC58-4D5C-ADFA-9CE7C9CECEA9}" presName="sibTrans" presStyleCnt="0"/>
      <dgm:spPr/>
    </dgm:pt>
    <dgm:pt modelId="{6A346AD3-F513-486C-ACEE-6261BEDE37F3}" type="pres">
      <dgm:prSet presAssocID="{B783888D-A421-49B8-A6FF-11DCF1E210C8}" presName="compNode" presStyleCnt="0"/>
      <dgm:spPr/>
    </dgm:pt>
    <dgm:pt modelId="{7B58BD95-2633-4894-A7BE-8CBBB5E8DAEC}" type="pres">
      <dgm:prSet presAssocID="{B783888D-A421-49B8-A6FF-11DCF1E210C8}" presName="bgRect" presStyleLbl="bgShp" presStyleIdx="3" presStyleCnt="4"/>
      <dgm:spPr/>
    </dgm:pt>
    <dgm:pt modelId="{EB992B47-9465-4628-BD5B-4667459B48C1}" type="pres">
      <dgm:prSet presAssocID="{B783888D-A421-49B8-A6FF-11DCF1E210C8}"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choolhouse"/>
        </a:ext>
      </dgm:extLst>
    </dgm:pt>
    <dgm:pt modelId="{F3DC9FC5-23C4-4F07-8B04-00556E781D67}" type="pres">
      <dgm:prSet presAssocID="{B783888D-A421-49B8-A6FF-11DCF1E210C8}" presName="spaceRect" presStyleCnt="0"/>
      <dgm:spPr/>
    </dgm:pt>
    <dgm:pt modelId="{F34F758D-5F60-4154-88BA-44C08A461EBC}" type="pres">
      <dgm:prSet presAssocID="{B783888D-A421-49B8-A6FF-11DCF1E210C8}" presName="parTx" presStyleLbl="revTx" presStyleIdx="3" presStyleCnt="4">
        <dgm:presLayoutVars>
          <dgm:chMax val="0"/>
          <dgm:chPref val="0"/>
        </dgm:presLayoutVars>
      </dgm:prSet>
      <dgm:spPr/>
    </dgm:pt>
  </dgm:ptLst>
  <dgm:cxnLst>
    <dgm:cxn modelId="{66F8601E-4B3D-47CB-9710-8F471422E7A8}" srcId="{06D3B823-C31A-46D3-96E8-87CBA4E737A0}" destId="{B783888D-A421-49B8-A6FF-11DCF1E210C8}" srcOrd="3" destOrd="0" parTransId="{A723980C-3BBB-4A60-9D47-9B2E48715B15}" sibTransId="{BC0FE025-CB40-45E6-94C1-1B5F231CF9F1}"/>
    <dgm:cxn modelId="{A680B025-26D9-4CEB-B044-A104BEE425CC}" srcId="{06D3B823-C31A-46D3-96E8-87CBA4E737A0}" destId="{45C1756B-82C2-45EE-8C0D-BA117032DF19}" srcOrd="1" destOrd="0" parTransId="{7E927AA7-C469-42F5-B3B6-F75861BD39A1}" sibTransId="{DE733A70-682D-4157-A18E-2DA7A08CBFAA}"/>
    <dgm:cxn modelId="{2FA8F226-A2CE-47ED-972C-B6596F768804}" type="presOf" srcId="{06394D62-C22D-413A-91F9-876578DB00FF}" destId="{6D8CDB41-2B8A-476B-AF7A-AE383E253DAE}" srcOrd="0" destOrd="0" presId="urn:microsoft.com/office/officeart/2018/2/layout/IconVerticalSolidList"/>
    <dgm:cxn modelId="{BC391849-DCA0-420C-9060-3B5F795B1BC7}" type="presOf" srcId="{45C1756B-82C2-45EE-8C0D-BA117032DF19}" destId="{ED406C3C-EB39-43AC-ACCE-4DC437B16193}" srcOrd="0" destOrd="0" presId="urn:microsoft.com/office/officeart/2018/2/layout/IconVerticalSolidList"/>
    <dgm:cxn modelId="{5C89504F-F799-438A-8B7E-78591ADB6698}" srcId="{06D3B823-C31A-46D3-96E8-87CBA4E737A0}" destId="{06394D62-C22D-413A-91F9-876578DB00FF}" srcOrd="2" destOrd="0" parTransId="{FBFD347D-23EA-4265-8970-7C6DE36020EB}" sibTransId="{6A689D78-BC58-4D5C-ADFA-9CE7C9CECEA9}"/>
    <dgm:cxn modelId="{675EE2C4-CC84-4AC8-A1C8-1C9DB2B6ABFB}" type="presOf" srcId="{B783888D-A421-49B8-A6FF-11DCF1E210C8}" destId="{F34F758D-5F60-4154-88BA-44C08A461EBC}" srcOrd="0" destOrd="0" presId="urn:microsoft.com/office/officeart/2018/2/layout/IconVerticalSolidList"/>
    <dgm:cxn modelId="{CFA933CC-DEDD-4BE0-85F2-FE10CEF25CBE}" type="presOf" srcId="{06D3B823-C31A-46D3-96E8-87CBA4E737A0}" destId="{7E2FA710-3BD0-4C77-BD98-F999E62A6825}" srcOrd="0" destOrd="0" presId="urn:microsoft.com/office/officeart/2018/2/layout/IconVerticalSolidList"/>
    <dgm:cxn modelId="{EB206FEE-C1C6-4943-B9B4-6AD3441DD742}" srcId="{06D3B823-C31A-46D3-96E8-87CBA4E737A0}" destId="{A52C0A24-7B8C-48B6-B76C-99ED5CF0468D}" srcOrd="0" destOrd="0" parTransId="{0BBAFA68-A919-42A6-B1E4-B96D46676593}" sibTransId="{C487F39A-89D2-4F34-A1FF-76E8DE2FF3A0}"/>
    <dgm:cxn modelId="{D9B9D6FF-A67C-4BF2-B855-42D32D236005}" type="presOf" srcId="{A52C0A24-7B8C-48B6-B76C-99ED5CF0468D}" destId="{8BFDEAFF-FB5E-415A-A248-88410B0F6294}" srcOrd="0" destOrd="0" presId="urn:microsoft.com/office/officeart/2018/2/layout/IconVerticalSolidList"/>
    <dgm:cxn modelId="{C541AEA4-0EFC-4B2F-AB45-BA614292DF4E}" type="presParOf" srcId="{7E2FA710-3BD0-4C77-BD98-F999E62A6825}" destId="{B0EC6AB0-938C-42A2-A70C-792D88C7F5CC}" srcOrd="0" destOrd="0" presId="urn:microsoft.com/office/officeart/2018/2/layout/IconVerticalSolidList"/>
    <dgm:cxn modelId="{BA5AC85F-09F3-4B91-9703-C3DB3982DCB0}" type="presParOf" srcId="{B0EC6AB0-938C-42A2-A70C-792D88C7F5CC}" destId="{0E8F32F0-A40F-491E-8463-DB883D5122CC}" srcOrd="0" destOrd="0" presId="urn:microsoft.com/office/officeart/2018/2/layout/IconVerticalSolidList"/>
    <dgm:cxn modelId="{45E53FDA-4E16-4DEF-9485-0398FE4150F7}" type="presParOf" srcId="{B0EC6AB0-938C-42A2-A70C-792D88C7F5CC}" destId="{5A498736-3587-42B0-BDD8-B3960C0B5016}" srcOrd="1" destOrd="0" presId="urn:microsoft.com/office/officeart/2018/2/layout/IconVerticalSolidList"/>
    <dgm:cxn modelId="{4721E5D5-6CD5-4EAD-811B-1E5A4F4466B9}" type="presParOf" srcId="{B0EC6AB0-938C-42A2-A70C-792D88C7F5CC}" destId="{48A05873-2F10-47F6-A0B6-0FB7DC30B2AF}" srcOrd="2" destOrd="0" presId="urn:microsoft.com/office/officeart/2018/2/layout/IconVerticalSolidList"/>
    <dgm:cxn modelId="{390D7755-F15D-4535-8529-044DB76F3A76}" type="presParOf" srcId="{B0EC6AB0-938C-42A2-A70C-792D88C7F5CC}" destId="{8BFDEAFF-FB5E-415A-A248-88410B0F6294}" srcOrd="3" destOrd="0" presId="urn:microsoft.com/office/officeart/2018/2/layout/IconVerticalSolidList"/>
    <dgm:cxn modelId="{7DDB26F5-4441-4339-9243-B95E7C3F1283}" type="presParOf" srcId="{7E2FA710-3BD0-4C77-BD98-F999E62A6825}" destId="{4CE7DD7B-71F8-49A9-B9A2-EDE245BEE9BB}" srcOrd="1" destOrd="0" presId="urn:microsoft.com/office/officeart/2018/2/layout/IconVerticalSolidList"/>
    <dgm:cxn modelId="{BF5A3944-435D-4DE0-8BA6-98F6DBD68BA3}" type="presParOf" srcId="{7E2FA710-3BD0-4C77-BD98-F999E62A6825}" destId="{5173CD2D-7596-4862-B59E-7F352F59C59D}" srcOrd="2" destOrd="0" presId="urn:microsoft.com/office/officeart/2018/2/layout/IconVerticalSolidList"/>
    <dgm:cxn modelId="{BF9EE480-6D33-4D17-8528-11EFED861722}" type="presParOf" srcId="{5173CD2D-7596-4862-B59E-7F352F59C59D}" destId="{F9B8BDAF-C3E9-4421-B721-A81B8074072C}" srcOrd="0" destOrd="0" presId="urn:microsoft.com/office/officeart/2018/2/layout/IconVerticalSolidList"/>
    <dgm:cxn modelId="{F58FE0DC-3814-4020-B65D-798454CA9C84}" type="presParOf" srcId="{5173CD2D-7596-4862-B59E-7F352F59C59D}" destId="{A529CD63-E28A-4149-8826-0C546CE00BA0}" srcOrd="1" destOrd="0" presId="urn:microsoft.com/office/officeart/2018/2/layout/IconVerticalSolidList"/>
    <dgm:cxn modelId="{35AD6502-EB12-4064-9F61-20E0F8D78DCF}" type="presParOf" srcId="{5173CD2D-7596-4862-B59E-7F352F59C59D}" destId="{41C2C9CD-7146-4077-8513-6E5C632A46C2}" srcOrd="2" destOrd="0" presId="urn:microsoft.com/office/officeart/2018/2/layout/IconVerticalSolidList"/>
    <dgm:cxn modelId="{956DCE8A-C1AB-4686-B1E7-59FA6632FC9A}" type="presParOf" srcId="{5173CD2D-7596-4862-B59E-7F352F59C59D}" destId="{ED406C3C-EB39-43AC-ACCE-4DC437B16193}" srcOrd="3" destOrd="0" presId="urn:microsoft.com/office/officeart/2018/2/layout/IconVerticalSolidList"/>
    <dgm:cxn modelId="{FFDE0309-3D43-4055-BEBC-93EB6D440A30}" type="presParOf" srcId="{7E2FA710-3BD0-4C77-BD98-F999E62A6825}" destId="{772857CA-80C2-4CA4-9235-39C872D5A06B}" srcOrd="3" destOrd="0" presId="urn:microsoft.com/office/officeart/2018/2/layout/IconVerticalSolidList"/>
    <dgm:cxn modelId="{1AE0066C-0BCE-46B0-AB25-84E9C81B5779}" type="presParOf" srcId="{7E2FA710-3BD0-4C77-BD98-F999E62A6825}" destId="{7C94E267-2569-4057-9EF6-1BE47E0878B5}" srcOrd="4" destOrd="0" presId="urn:microsoft.com/office/officeart/2018/2/layout/IconVerticalSolidList"/>
    <dgm:cxn modelId="{3D2739C4-194E-4608-A855-B265B1AEAE98}" type="presParOf" srcId="{7C94E267-2569-4057-9EF6-1BE47E0878B5}" destId="{411E0A1D-19E2-4CF6-9917-6619E5D76BDC}" srcOrd="0" destOrd="0" presId="urn:microsoft.com/office/officeart/2018/2/layout/IconVerticalSolidList"/>
    <dgm:cxn modelId="{F43BD19C-83D8-4850-B4BA-40FDF83C4B84}" type="presParOf" srcId="{7C94E267-2569-4057-9EF6-1BE47E0878B5}" destId="{B3D59182-1401-46D5-B272-020A7024659C}" srcOrd="1" destOrd="0" presId="urn:microsoft.com/office/officeart/2018/2/layout/IconVerticalSolidList"/>
    <dgm:cxn modelId="{7455FB88-CC55-4DC4-8211-2716E940BBCB}" type="presParOf" srcId="{7C94E267-2569-4057-9EF6-1BE47E0878B5}" destId="{F67AA524-BAF0-4681-8827-84D8B6A47EC6}" srcOrd="2" destOrd="0" presId="urn:microsoft.com/office/officeart/2018/2/layout/IconVerticalSolidList"/>
    <dgm:cxn modelId="{3119901F-DAED-404E-8B30-D3ABED951941}" type="presParOf" srcId="{7C94E267-2569-4057-9EF6-1BE47E0878B5}" destId="{6D8CDB41-2B8A-476B-AF7A-AE383E253DAE}" srcOrd="3" destOrd="0" presId="urn:microsoft.com/office/officeart/2018/2/layout/IconVerticalSolidList"/>
    <dgm:cxn modelId="{AE98604D-AF20-4C1F-8830-B8B4EDB3A0EB}" type="presParOf" srcId="{7E2FA710-3BD0-4C77-BD98-F999E62A6825}" destId="{5323075C-4432-4BD0-AE07-A11CD3363B1C}" srcOrd="5" destOrd="0" presId="urn:microsoft.com/office/officeart/2018/2/layout/IconVerticalSolidList"/>
    <dgm:cxn modelId="{619634ED-3C13-4AFA-95CC-113F837090E9}" type="presParOf" srcId="{7E2FA710-3BD0-4C77-BD98-F999E62A6825}" destId="{6A346AD3-F513-486C-ACEE-6261BEDE37F3}" srcOrd="6" destOrd="0" presId="urn:microsoft.com/office/officeart/2018/2/layout/IconVerticalSolidList"/>
    <dgm:cxn modelId="{DF144E78-8D17-4CB7-AA96-95A85EFEDAFB}" type="presParOf" srcId="{6A346AD3-F513-486C-ACEE-6261BEDE37F3}" destId="{7B58BD95-2633-4894-A7BE-8CBBB5E8DAEC}" srcOrd="0" destOrd="0" presId="urn:microsoft.com/office/officeart/2018/2/layout/IconVerticalSolidList"/>
    <dgm:cxn modelId="{0CE5E87D-04F2-4901-95A5-4589B9A5801A}" type="presParOf" srcId="{6A346AD3-F513-486C-ACEE-6261BEDE37F3}" destId="{EB992B47-9465-4628-BD5B-4667459B48C1}" srcOrd="1" destOrd="0" presId="urn:microsoft.com/office/officeart/2018/2/layout/IconVerticalSolidList"/>
    <dgm:cxn modelId="{5C2BE692-8D3B-4D80-92AC-856246C17201}" type="presParOf" srcId="{6A346AD3-F513-486C-ACEE-6261BEDE37F3}" destId="{F3DC9FC5-23C4-4F07-8B04-00556E781D67}" srcOrd="2" destOrd="0" presId="urn:microsoft.com/office/officeart/2018/2/layout/IconVerticalSolidList"/>
    <dgm:cxn modelId="{2E0AD574-E155-4728-BC92-8B85A6EC9C00}" type="presParOf" srcId="{6A346AD3-F513-486C-ACEE-6261BEDE37F3}" destId="{F34F758D-5F60-4154-88BA-44C08A461E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A04A2-3A5D-4397-9A32-4D26675B5C0F}">
      <dsp:nvSpPr>
        <dsp:cNvPr id="0" name=""/>
        <dsp:cNvSpPr/>
      </dsp:nvSpPr>
      <dsp:spPr>
        <a:xfrm>
          <a:off x="619886" y="2194"/>
          <a:ext cx="3009210" cy="180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Academy will be on </a:t>
          </a:r>
          <a:r>
            <a:rPr lang="en-US" sz="2100" b="1" kern="1200" dirty="0"/>
            <a:t>THURSDAYS</a:t>
          </a:r>
          <a:r>
            <a:rPr lang="en-US" sz="2100" kern="1200" dirty="0"/>
            <a:t> at </a:t>
          </a:r>
          <a:r>
            <a:rPr lang="en-US" sz="2100" kern="1200" dirty="0">
              <a:latin typeface="Bahnschrift"/>
            </a:rPr>
            <a:t>8:20am </a:t>
          </a:r>
          <a:endParaRPr lang="en-US" sz="2100" kern="1200" dirty="0"/>
        </a:p>
      </dsp:txBody>
      <dsp:txXfrm>
        <a:off x="619886" y="2194"/>
        <a:ext cx="3009210" cy="1805526"/>
      </dsp:txXfrm>
    </dsp:sp>
    <dsp:sp modelId="{EC47424E-5ABD-4293-9E97-B71E8D1FC227}">
      <dsp:nvSpPr>
        <dsp:cNvPr id="0" name=""/>
        <dsp:cNvSpPr/>
      </dsp:nvSpPr>
      <dsp:spPr>
        <a:xfrm>
          <a:off x="3930018" y="2194"/>
          <a:ext cx="3009210" cy="180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Academy is open to ALL</a:t>
          </a:r>
        </a:p>
      </dsp:txBody>
      <dsp:txXfrm>
        <a:off x="3930018" y="2194"/>
        <a:ext cx="3009210" cy="1805526"/>
      </dsp:txXfrm>
    </dsp:sp>
    <dsp:sp modelId="{FA2C07F9-AA89-47D7-97FD-6511E38A67B4}">
      <dsp:nvSpPr>
        <dsp:cNvPr id="0" name=""/>
        <dsp:cNvSpPr/>
      </dsp:nvSpPr>
      <dsp:spPr>
        <a:xfrm>
          <a:off x="7240150" y="2194"/>
          <a:ext cx="3009210" cy="180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Dues are $45 and will include a STEM t-shirt</a:t>
          </a:r>
        </a:p>
      </dsp:txBody>
      <dsp:txXfrm>
        <a:off x="7240150" y="2194"/>
        <a:ext cx="3009210" cy="1805526"/>
      </dsp:txXfrm>
    </dsp:sp>
    <dsp:sp modelId="{9437BB29-BB37-4DFB-A2F9-D8DF501029BD}">
      <dsp:nvSpPr>
        <dsp:cNvPr id="0" name=""/>
        <dsp:cNvSpPr/>
      </dsp:nvSpPr>
      <dsp:spPr>
        <a:xfrm>
          <a:off x="619886" y="2108641"/>
          <a:ext cx="3009210" cy="180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Students will be able to choose ONE academy class in the fall and a</a:t>
          </a:r>
          <a:r>
            <a:rPr lang="en-US" sz="2100" kern="1200" dirty="0">
              <a:latin typeface="Bahnschrift"/>
            </a:rPr>
            <a:t> DIFFERENT</a:t>
          </a:r>
          <a:r>
            <a:rPr lang="en-US" sz="2100" kern="1200" dirty="0"/>
            <a:t> academy class in the spring.</a:t>
          </a:r>
          <a:r>
            <a:rPr lang="en-US" sz="2100" kern="1200" dirty="0">
              <a:latin typeface="Bahnschrift"/>
            </a:rPr>
            <a:t> </a:t>
          </a:r>
          <a:endParaRPr lang="en-US" sz="2100" kern="1200" dirty="0"/>
        </a:p>
      </dsp:txBody>
      <dsp:txXfrm>
        <a:off x="619886" y="2108641"/>
        <a:ext cx="3009210" cy="1805526"/>
      </dsp:txXfrm>
    </dsp:sp>
    <dsp:sp modelId="{89081E60-986F-4A9E-A73C-1DFF2EBFDB4B}">
      <dsp:nvSpPr>
        <dsp:cNvPr id="0" name=""/>
        <dsp:cNvSpPr/>
      </dsp:nvSpPr>
      <dsp:spPr>
        <a:xfrm>
          <a:off x="3930018" y="2108641"/>
          <a:ext cx="3009210" cy="180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Bahnschrift"/>
            </a:rPr>
            <a:t>Students will either pick a purple OR a white club</a:t>
          </a:r>
        </a:p>
      </dsp:txBody>
      <dsp:txXfrm>
        <a:off x="3930018" y="2108641"/>
        <a:ext cx="3009210" cy="1805526"/>
      </dsp:txXfrm>
    </dsp:sp>
    <dsp:sp modelId="{13CACA5D-7637-47E2-85BA-6D7B3FBA9870}">
      <dsp:nvSpPr>
        <dsp:cNvPr id="0" name=""/>
        <dsp:cNvSpPr/>
      </dsp:nvSpPr>
      <dsp:spPr>
        <a:xfrm>
          <a:off x="7240150" y="2108641"/>
          <a:ext cx="3009210" cy="1805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Bahnschrift"/>
            </a:rPr>
            <a:t>Each Club meets twice a month. There will be PURPLE days and WHITE Days</a:t>
          </a:r>
        </a:p>
      </dsp:txBody>
      <dsp:txXfrm>
        <a:off x="7240150" y="2108641"/>
        <a:ext cx="3009210" cy="1805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5054D-CBCF-4A02-B2D4-76C42D162857}">
      <dsp:nvSpPr>
        <dsp:cNvPr id="0" name=""/>
        <dsp:cNvSpPr/>
      </dsp:nvSpPr>
      <dsp:spPr>
        <a:xfrm>
          <a:off x="0" y="4363"/>
          <a:ext cx="5262286" cy="92947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E2DDA-27E3-436E-9650-8A320DE646F7}">
      <dsp:nvSpPr>
        <dsp:cNvPr id="0" name=""/>
        <dsp:cNvSpPr/>
      </dsp:nvSpPr>
      <dsp:spPr>
        <a:xfrm>
          <a:off x="281166" y="213495"/>
          <a:ext cx="511211" cy="5112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D0C0AF-44A8-4387-9161-4BA8CA8F47C6}">
      <dsp:nvSpPr>
        <dsp:cNvPr id="0" name=""/>
        <dsp:cNvSpPr/>
      </dsp:nvSpPr>
      <dsp:spPr>
        <a:xfrm>
          <a:off x="1073545" y="4363"/>
          <a:ext cx="4188740" cy="92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70" tIns="98370" rIns="98370" bIns="98370" numCol="1" spcCol="1270" anchor="ctr" anchorCtr="0">
          <a:noAutofit/>
        </a:bodyPr>
        <a:lstStyle/>
        <a:p>
          <a:pPr marL="0" lvl="0" indent="0" algn="l" defTabSz="666750" rtl="0">
            <a:lnSpc>
              <a:spcPct val="100000"/>
            </a:lnSpc>
            <a:spcBef>
              <a:spcPct val="0"/>
            </a:spcBef>
            <a:spcAft>
              <a:spcPct val="35000"/>
            </a:spcAft>
            <a:buNone/>
          </a:pPr>
          <a:r>
            <a:rPr lang="en-US" sz="1500" kern="1200" dirty="0"/>
            <a:t>Students must attend an information meeting and take a test.</a:t>
          </a:r>
          <a:r>
            <a:rPr lang="en-US" sz="1500" kern="1200" dirty="0">
              <a:latin typeface="Bahnschrift"/>
            </a:rPr>
            <a:t> </a:t>
          </a:r>
          <a:endParaRPr lang="en-US" sz="1500" kern="1200" dirty="0"/>
        </a:p>
      </dsp:txBody>
      <dsp:txXfrm>
        <a:off x="1073545" y="4363"/>
        <a:ext cx="4188740" cy="929476"/>
      </dsp:txXfrm>
    </dsp:sp>
    <dsp:sp modelId="{A355307A-6C3E-46A6-9AD4-F9E398AD216B}">
      <dsp:nvSpPr>
        <dsp:cNvPr id="0" name=""/>
        <dsp:cNvSpPr/>
      </dsp:nvSpPr>
      <dsp:spPr>
        <a:xfrm>
          <a:off x="0" y="1166209"/>
          <a:ext cx="5262286" cy="929476"/>
        </a:xfrm>
        <a:prstGeom prst="roundRect">
          <a:avLst>
            <a:gd name="adj" fmla="val 10000"/>
          </a:avLst>
        </a:prstGeom>
        <a:solidFill>
          <a:schemeClr val="accent5">
            <a:hueOff val="547920"/>
            <a:satOff val="-3650"/>
            <a:lumOff val="-5784"/>
            <a:alphaOff val="0"/>
          </a:schemeClr>
        </a:solidFill>
        <a:ln>
          <a:noFill/>
        </a:ln>
        <a:effectLst/>
      </dsp:spPr>
      <dsp:style>
        <a:lnRef idx="0">
          <a:scrgbClr r="0" g="0" b="0"/>
        </a:lnRef>
        <a:fillRef idx="1">
          <a:scrgbClr r="0" g="0" b="0"/>
        </a:fillRef>
        <a:effectRef idx="0">
          <a:scrgbClr r="0" g="0" b="0"/>
        </a:effectRef>
        <a:fontRef idx="minor"/>
      </dsp:style>
    </dsp:sp>
    <dsp:sp modelId="{0BD3972D-5339-4164-ADAC-021D0FA32629}">
      <dsp:nvSpPr>
        <dsp:cNvPr id="0" name=""/>
        <dsp:cNvSpPr/>
      </dsp:nvSpPr>
      <dsp:spPr>
        <a:xfrm>
          <a:off x="281166" y="1375341"/>
          <a:ext cx="511211" cy="5112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F102C0-B5CE-4EC8-BF95-A6899A683C92}">
      <dsp:nvSpPr>
        <dsp:cNvPr id="0" name=""/>
        <dsp:cNvSpPr/>
      </dsp:nvSpPr>
      <dsp:spPr>
        <a:xfrm>
          <a:off x="1073545" y="1166209"/>
          <a:ext cx="4188740" cy="92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70" tIns="98370" rIns="98370" bIns="98370" numCol="1" spcCol="1270" anchor="ctr" anchorCtr="0">
          <a:noAutofit/>
        </a:bodyPr>
        <a:lstStyle/>
        <a:p>
          <a:pPr marL="0" lvl="0" indent="0" algn="l" defTabSz="666750" rtl="0">
            <a:lnSpc>
              <a:spcPct val="100000"/>
            </a:lnSpc>
            <a:spcBef>
              <a:spcPct val="0"/>
            </a:spcBef>
            <a:spcAft>
              <a:spcPct val="35000"/>
            </a:spcAft>
            <a:buNone/>
          </a:pPr>
          <a:r>
            <a:rPr lang="en-US" sz="1500" kern="1200" dirty="0"/>
            <a:t>Students </a:t>
          </a:r>
          <a:r>
            <a:rPr lang="en-US" sz="1500" kern="1200" dirty="0">
              <a:latin typeface="Bahnschrift"/>
            </a:rPr>
            <a:t>may </a:t>
          </a:r>
          <a:r>
            <a:rPr lang="en-US" sz="1500" kern="1200" dirty="0"/>
            <a:t>be a part of Thursday Academy</a:t>
          </a:r>
          <a:r>
            <a:rPr lang="en-US" sz="1500" kern="1200" dirty="0">
              <a:latin typeface="Bahnschrift"/>
            </a:rPr>
            <a:t>, but it is not a requirement</a:t>
          </a:r>
          <a:endParaRPr lang="en-US" sz="1500" kern="1200" dirty="0"/>
        </a:p>
      </dsp:txBody>
      <dsp:txXfrm>
        <a:off x="1073545" y="1166209"/>
        <a:ext cx="4188740" cy="929476"/>
      </dsp:txXfrm>
    </dsp:sp>
    <dsp:sp modelId="{6C6B226F-48C8-4E8E-BB97-81D97D219240}">
      <dsp:nvSpPr>
        <dsp:cNvPr id="0" name=""/>
        <dsp:cNvSpPr/>
      </dsp:nvSpPr>
      <dsp:spPr>
        <a:xfrm>
          <a:off x="0" y="2328054"/>
          <a:ext cx="5262286" cy="929476"/>
        </a:xfrm>
        <a:prstGeom prst="roundRect">
          <a:avLst>
            <a:gd name="adj" fmla="val 10000"/>
          </a:avLst>
        </a:prstGeom>
        <a:solidFill>
          <a:schemeClr val="accent5">
            <a:hueOff val="1095839"/>
            <a:satOff val="-7299"/>
            <a:lumOff val="-11568"/>
            <a:alphaOff val="0"/>
          </a:schemeClr>
        </a:solidFill>
        <a:ln>
          <a:noFill/>
        </a:ln>
        <a:effectLst/>
      </dsp:spPr>
      <dsp:style>
        <a:lnRef idx="0">
          <a:scrgbClr r="0" g="0" b="0"/>
        </a:lnRef>
        <a:fillRef idx="1">
          <a:scrgbClr r="0" g="0" b="0"/>
        </a:fillRef>
        <a:effectRef idx="0">
          <a:scrgbClr r="0" g="0" b="0"/>
        </a:effectRef>
        <a:fontRef idx="minor"/>
      </dsp:style>
    </dsp:sp>
    <dsp:sp modelId="{02D39CB8-5EBD-4939-AABD-6A72D474C2AD}">
      <dsp:nvSpPr>
        <dsp:cNvPr id="0" name=""/>
        <dsp:cNvSpPr/>
      </dsp:nvSpPr>
      <dsp:spPr>
        <a:xfrm>
          <a:off x="281166" y="2537186"/>
          <a:ext cx="511211" cy="5112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30FBAF-53B0-42AF-A029-317CD4CF9E21}">
      <dsp:nvSpPr>
        <dsp:cNvPr id="0" name=""/>
        <dsp:cNvSpPr/>
      </dsp:nvSpPr>
      <dsp:spPr>
        <a:xfrm>
          <a:off x="1073545" y="2328054"/>
          <a:ext cx="4188740" cy="92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70" tIns="98370" rIns="98370" bIns="98370" numCol="1" spcCol="1270" anchor="ctr" anchorCtr="0">
          <a:noAutofit/>
        </a:bodyPr>
        <a:lstStyle/>
        <a:p>
          <a:pPr marL="0" lvl="0" indent="0" algn="l" defTabSz="666750">
            <a:lnSpc>
              <a:spcPct val="100000"/>
            </a:lnSpc>
            <a:spcBef>
              <a:spcPct val="0"/>
            </a:spcBef>
            <a:spcAft>
              <a:spcPct val="35000"/>
            </a:spcAft>
            <a:buNone/>
          </a:pPr>
          <a:r>
            <a:rPr lang="en-US" sz="1500" b="1" kern="1200" dirty="0"/>
            <a:t>IF</a:t>
          </a:r>
          <a:r>
            <a:rPr lang="en-US" sz="1500" kern="1200" dirty="0"/>
            <a:t> selected there is an additional $25 fee that includes a competitive team shirt used for competitions and/or presentations.</a:t>
          </a:r>
        </a:p>
      </dsp:txBody>
      <dsp:txXfrm>
        <a:off x="1073545" y="2328054"/>
        <a:ext cx="4188740" cy="929476"/>
      </dsp:txXfrm>
    </dsp:sp>
    <dsp:sp modelId="{2545DF50-0E18-4D1C-8406-8BA28E079182}">
      <dsp:nvSpPr>
        <dsp:cNvPr id="0" name=""/>
        <dsp:cNvSpPr/>
      </dsp:nvSpPr>
      <dsp:spPr>
        <a:xfrm>
          <a:off x="0" y="3489899"/>
          <a:ext cx="5262286" cy="929476"/>
        </a:xfrm>
        <a:prstGeom prst="roundRect">
          <a:avLst>
            <a:gd name="adj" fmla="val 10000"/>
          </a:avLst>
        </a:prstGeom>
        <a:solidFill>
          <a:schemeClr val="accent5">
            <a:hueOff val="1643759"/>
            <a:satOff val="-10949"/>
            <a:lumOff val="-17353"/>
            <a:alphaOff val="0"/>
          </a:schemeClr>
        </a:solidFill>
        <a:ln>
          <a:noFill/>
        </a:ln>
        <a:effectLst/>
      </dsp:spPr>
      <dsp:style>
        <a:lnRef idx="0">
          <a:scrgbClr r="0" g="0" b="0"/>
        </a:lnRef>
        <a:fillRef idx="1">
          <a:scrgbClr r="0" g="0" b="0"/>
        </a:fillRef>
        <a:effectRef idx="0">
          <a:scrgbClr r="0" g="0" b="0"/>
        </a:effectRef>
        <a:fontRef idx="minor"/>
      </dsp:style>
    </dsp:sp>
    <dsp:sp modelId="{95A89289-08A9-40DD-B56E-FA09D7F9802C}">
      <dsp:nvSpPr>
        <dsp:cNvPr id="0" name=""/>
        <dsp:cNvSpPr/>
      </dsp:nvSpPr>
      <dsp:spPr>
        <a:xfrm>
          <a:off x="281166" y="3699031"/>
          <a:ext cx="511211" cy="5112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D1438-1B7F-40A8-95F6-027A8403F2BB}">
      <dsp:nvSpPr>
        <dsp:cNvPr id="0" name=""/>
        <dsp:cNvSpPr/>
      </dsp:nvSpPr>
      <dsp:spPr>
        <a:xfrm>
          <a:off x="1073545" y="3489899"/>
          <a:ext cx="4188740" cy="92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70" tIns="98370" rIns="98370" bIns="98370" numCol="1" spcCol="1270" anchor="ctr" anchorCtr="0">
          <a:noAutofit/>
        </a:bodyPr>
        <a:lstStyle/>
        <a:p>
          <a:pPr marL="0" lvl="0" indent="0" algn="l" defTabSz="666750" rtl="0">
            <a:lnSpc>
              <a:spcPct val="100000"/>
            </a:lnSpc>
            <a:spcBef>
              <a:spcPct val="0"/>
            </a:spcBef>
            <a:spcAft>
              <a:spcPct val="35000"/>
            </a:spcAft>
            <a:buNone/>
          </a:pPr>
          <a:r>
            <a:rPr lang="en-US" sz="1500" kern="1200" dirty="0"/>
            <a:t>Teams will meet on Mondays and Wednesdays</a:t>
          </a:r>
          <a:r>
            <a:rPr lang="en-US" sz="1500" kern="1200" dirty="0">
              <a:latin typeface="Bahnschrift"/>
            </a:rPr>
            <a:t> </a:t>
          </a:r>
          <a:endParaRPr lang="en-US" sz="1500" kern="1200" dirty="0"/>
        </a:p>
      </dsp:txBody>
      <dsp:txXfrm>
        <a:off x="1073545" y="3489899"/>
        <a:ext cx="4188740" cy="929476"/>
      </dsp:txXfrm>
    </dsp:sp>
    <dsp:sp modelId="{06593766-860E-4E84-AB45-B9934B453AFB}">
      <dsp:nvSpPr>
        <dsp:cNvPr id="0" name=""/>
        <dsp:cNvSpPr/>
      </dsp:nvSpPr>
      <dsp:spPr>
        <a:xfrm>
          <a:off x="0" y="4651745"/>
          <a:ext cx="5262286" cy="929476"/>
        </a:xfrm>
        <a:prstGeom prst="roundRect">
          <a:avLst>
            <a:gd name="adj" fmla="val 10000"/>
          </a:avLst>
        </a:prstGeom>
        <a:solidFill>
          <a:schemeClr val="accent5">
            <a:hueOff val="2191678"/>
            <a:satOff val="-14598"/>
            <a:lumOff val="-23137"/>
            <a:alphaOff val="0"/>
          </a:schemeClr>
        </a:solidFill>
        <a:ln>
          <a:noFill/>
        </a:ln>
        <a:effectLst/>
      </dsp:spPr>
      <dsp:style>
        <a:lnRef idx="0">
          <a:scrgbClr r="0" g="0" b="0"/>
        </a:lnRef>
        <a:fillRef idx="1">
          <a:scrgbClr r="0" g="0" b="0"/>
        </a:fillRef>
        <a:effectRef idx="0">
          <a:scrgbClr r="0" g="0" b="0"/>
        </a:effectRef>
        <a:fontRef idx="minor"/>
      </dsp:style>
    </dsp:sp>
    <dsp:sp modelId="{41522F7D-0BFE-416D-9540-4D9076AC0EA7}">
      <dsp:nvSpPr>
        <dsp:cNvPr id="0" name=""/>
        <dsp:cNvSpPr/>
      </dsp:nvSpPr>
      <dsp:spPr>
        <a:xfrm>
          <a:off x="281166" y="4860877"/>
          <a:ext cx="511211" cy="5112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930BB9-2653-499A-9CDB-2E7C44A60B74}">
      <dsp:nvSpPr>
        <dsp:cNvPr id="0" name=""/>
        <dsp:cNvSpPr/>
      </dsp:nvSpPr>
      <dsp:spPr>
        <a:xfrm>
          <a:off x="1073545" y="4651745"/>
          <a:ext cx="4188740" cy="92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70" tIns="98370" rIns="98370" bIns="98370" numCol="1" spcCol="1270" anchor="ctr" anchorCtr="0">
          <a:noAutofit/>
        </a:bodyPr>
        <a:lstStyle/>
        <a:p>
          <a:pPr marL="0" lvl="0" indent="0" algn="l" defTabSz="666750" rtl="0">
            <a:lnSpc>
              <a:spcPct val="100000"/>
            </a:lnSpc>
            <a:spcBef>
              <a:spcPct val="0"/>
            </a:spcBef>
            <a:spcAft>
              <a:spcPct val="35000"/>
            </a:spcAft>
            <a:buNone/>
          </a:pPr>
          <a:r>
            <a:rPr lang="en-US" sz="1500" kern="1200" dirty="0"/>
            <a:t>There is a high level of commitment needed for each team, with research mostly done at home.</a:t>
          </a:r>
          <a:r>
            <a:rPr lang="en-US" sz="1500" kern="1200" dirty="0">
              <a:latin typeface="Bahnschrift"/>
            </a:rPr>
            <a:t> </a:t>
          </a:r>
          <a:endParaRPr lang="en-US" sz="1500" kern="1200" dirty="0"/>
        </a:p>
      </dsp:txBody>
      <dsp:txXfrm>
        <a:off x="1073545" y="4651745"/>
        <a:ext cx="4188740" cy="929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7EC1C-75B4-4C12-81C2-86D1557241A5}">
      <dsp:nvSpPr>
        <dsp:cNvPr id="0" name=""/>
        <dsp:cNvSpPr/>
      </dsp:nvSpPr>
      <dsp:spPr>
        <a:xfrm>
          <a:off x="0" y="35471"/>
          <a:ext cx="3121838" cy="1982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03233-E95E-4664-9DE8-A8DE4D28EA3F}">
      <dsp:nvSpPr>
        <dsp:cNvPr id="0" name=""/>
        <dsp:cNvSpPr/>
      </dsp:nvSpPr>
      <dsp:spPr>
        <a:xfrm>
          <a:off x="346870" y="364998"/>
          <a:ext cx="3121838" cy="1982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We would like to host a trivia night and silent auction right here at Randall.</a:t>
          </a:r>
        </a:p>
      </dsp:txBody>
      <dsp:txXfrm>
        <a:off x="404932" y="423060"/>
        <a:ext cx="3005714" cy="1866243"/>
      </dsp:txXfrm>
    </dsp:sp>
    <dsp:sp modelId="{220A54B3-2A76-472F-8A9A-F47409BDDBA2}">
      <dsp:nvSpPr>
        <dsp:cNvPr id="0" name=""/>
        <dsp:cNvSpPr/>
      </dsp:nvSpPr>
      <dsp:spPr>
        <a:xfrm>
          <a:off x="3815579" y="35471"/>
          <a:ext cx="3121838" cy="1982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B4938-5449-45B4-8620-EC7FC7C67F91}">
      <dsp:nvSpPr>
        <dsp:cNvPr id="0" name=""/>
        <dsp:cNvSpPr/>
      </dsp:nvSpPr>
      <dsp:spPr>
        <a:xfrm>
          <a:off x="4162450" y="364998"/>
          <a:ext cx="3121838" cy="1982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We need a team that works with the board to make this happen. </a:t>
          </a:r>
        </a:p>
      </dsp:txBody>
      <dsp:txXfrm>
        <a:off x="4220512" y="423060"/>
        <a:ext cx="3005714" cy="1866243"/>
      </dsp:txXfrm>
    </dsp:sp>
    <dsp:sp modelId="{FC0DC00B-F438-4B5A-8E4D-CDAB415BD063}">
      <dsp:nvSpPr>
        <dsp:cNvPr id="0" name=""/>
        <dsp:cNvSpPr/>
      </dsp:nvSpPr>
      <dsp:spPr>
        <a:xfrm>
          <a:off x="7631159" y="35471"/>
          <a:ext cx="3121838" cy="1982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3B56F-B97E-41AD-9250-390857831F62}">
      <dsp:nvSpPr>
        <dsp:cNvPr id="0" name=""/>
        <dsp:cNvSpPr/>
      </dsp:nvSpPr>
      <dsp:spPr>
        <a:xfrm>
          <a:off x="7978030" y="364998"/>
          <a:ext cx="3121838" cy="1982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We also need other ideas and the committee will help make this happen!</a:t>
          </a:r>
        </a:p>
      </dsp:txBody>
      <dsp:txXfrm>
        <a:off x="8036092" y="423060"/>
        <a:ext cx="3005714" cy="1866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7D467-1C3C-41B0-BE2B-5EE899590309}">
      <dsp:nvSpPr>
        <dsp:cNvPr id="0" name=""/>
        <dsp:cNvSpPr/>
      </dsp:nvSpPr>
      <dsp:spPr>
        <a:xfrm>
          <a:off x="1389" y="81684"/>
          <a:ext cx="5417869" cy="3250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kern="1200" dirty="0"/>
            <a:t>Helps when need to have parent volunteers at meetings or at events</a:t>
          </a:r>
          <a:br>
            <a:rPr lang="en-US" sz="3500" kern="1200" dirty="0"/>
          </a:br>
          <a:r>
            <a:rPr lang="en-US" sz="3500" kern="1200" dirty="0"/>
            <a:t>W</a:t>
          </a:r>
          <a:r>
            <a:rPr lang="en-US" sz="3500" b="0" i="0" kern="1200" dirty="0"/>
            <a:t>eekly STEM Academy meeting helper on a rotating basis</a:t>
          </a:r>
          <a:endParaRPr lang="en-US" sz="3500" kern="1200" dirty="0"/>
        </a:p>
      </dsp:txBody>
      <dsp:txXfrm>
        <a:off x="1389" y="81684"/>
        <a:ext cx="5417869" cy="3250721"/>
      </dsp:txXfrm>
    </dsp:sp>
    <dsp:sp modelId="{28634A1E-2A7D-4FF3-B3B8-7F951EDAAEAD}">
      <dsp:nvSpPr>
        <dsp:cNvPr id="0" name=""/>
        <dsp:cNvSpPr/>
      </dsp:nvSpPr>
      <dsp:spPr>
        <a:xfrm>
          <a:off x="5961045" y="81684"/>
          <a:ext cx="5417869" cy="32507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Needed this Fall:</a:t>
          </a:r>
        </a:p>
        <a:p>
          <a:pPr marL="228600" lvl="1" indent="-228600" algn="l" defTabSz="1200150" rtl="0">
            <a:lnSpc>
              <a:spcPct val="90000"/>
            </a:lnSpc>
            <a:spcBef>
              <a:spcPct val="0"/>
            </a:spcBef>
            <a:spcAft>
              <a:spcPct val="15000"/>
            </a:spcAft>
            <a:buChar char="•"/>
          </a:pPr>
          <a:r>
            <a:rPr lang="en-US" sz="2700" kern="1200" dirty="0">
              <a:latin typeface="Bahnschrift"/>
            </a:rPr>
            <a:t>Volunteers  who know how crochet and can teach students in </a:t>
          </a:r>
          <a:r>
            <a:rPr lang="en-US" sz="2700" b="1" kern="1200" dirty="0">
              <a:latin typeface="Bahnschrift"/>
            </a:rPr>
            <a:t>Animal Allies</a:t>
          </a:r>
          <a:endParaRPr lang="en-US" sz="2700" b="1" kern="1200" dirty="0"/>
        </a:p>
      </dsp:txBody>
      <dsp:txXfrm>
        <a:off x="5961045" y="81684"/>
        <a:ext cx="5417869" cy="3250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8286B-C7D0-4841-930D-F4EA619A8DB6}">
      <dsp:nvSpPr>
        <dsp:cNvPr id="0" name=""/>
        <dsp:cNvSpPr/>
      </dsp:nvSpPr>
      <dsp:spPr>
        <a:xfrm>
          <a:off x="0" y="124316"/>
          <a:ext cx="5431735" cy="2021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We </a:t>
          </a:r>
          <a:r>
            <a:rPr lang="en-US" sz="3600" kern="1200" dirty="0">
              <a:latin typeface="Bahnschrift"/>
            </a:rPr>
            <a:t>are working out details for this year's trip.</a:t>
          </a:r>
          <a:endParaRPr lang="en-US" sz="3600" kern="1200" dirty="0"/>
        </a:p>
      </dsp:txBody>
      <dsp:txXfrm>
        <a:off x="98694" y="223010"/>
        <a:ext cx="5234347" cy="1824372"/>
      </dsp:txXfrm>
    </dsp:sp>
    <dsp:sp modelId="{1B06A83C-A69A-48AC-8C76-D15786767788}">
      <dsp:nvSpPr>
        <dsp:cNvPr id="0" name=""/>
        <dsp:cNvSpPr/>
      </dsp:nvSpPr>
      <dsp:spPr>
        <a:xfrm>
          <a:off x="0" y="2249756"/>
          <a:ext cx="5431735" cy="2021760"/>
        </a:xfrm>
        <a:prstGeom prst="roundRect">
          <a:avLst/>
        </a:prstGeom>
        <a:solidFill>
          <a:schemeClr val="accent5">
            <a:hueOff val="2191678"/>
            <a:satOff val="-14598"/>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Bahnschrift"/>
            </a:rPr>
            <a:t>Once we know all the deails</a:t>
          </a:r>
          <a:r>
            <a:rPr lang="en-US" sz="3600" kern="1200" dirty="0"/>
            <a:t>, we will need help making it happen!</a:t>
          </a:r>
        </a:p>
      </dsp:txBody>
      <dsp:txXfrm>
        <a:off x="98694" y="2348450"/>
        <a:ext cx="5234347" cy="1824372"/>
      </dsp:txXfrm>
    </dsp:sp>
    <dsp:sp modelId="{3E6CAE53-C37A-4718-866A-15DEB53555D5}">
      <dsp:nvSpPr>
        <dsp:cNvPr id="0" name=""/>
        <dsp:cNvSpPr/>
      </dsp:nvSpPr>
      <dsp:spPr>
        <a:xfrm>
          <a:off x="0" y="4271515"/>
          <a:ext cx="5431735"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5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Renting buses</a:t>
          </a:r>
        </a:p>
        <a:p>
          <a:pPr marL="285750" lvl="1" indent="-285750" algn="l" defTabSz="1244600">
            <a:lnSpc>
              <a:spcPct val="90000"/>
            </a:lnSpc>
            <a:spcBef>
              <a:spcPct val="0"/>
            </a:spcBef>
            <a:spcAft>
              <a:spcPct val="20000"/>
            </a:spcAft>
            <a:buChar char="•"/>
          </a:pPr>
          <a:r>
            <a:rPr lang="en-US" sz="2800" kern="1200" dirty="0"/>
            <a:t>Forming chaperone groups</a:t>
          </a:r>
        </a:p>
        <a:p>
          <a:pPr marL="285750" lvl="1" indent="-285750" algn="l" defTabSz="1244600">
            <a:lnSpc>
              <a:spcPct val="90000"/>
            </a:lnSpc>
            <a:spcBef>
              <a:spcPct val="0"/>
            </a:spcBef>
            <a:spcAft>
              <a:spcPct val="20000"/>
            </a:spcAft>
            <a:buChar char="•"/>
          </a:pPr>
          <a:r>
            <a:rPr lang="en-US" sz="2800" kern="1200" dirty="0"/>
            <a:t>Getting snacks</a:t>
          </a:r>
        </a:p>
      </dsp:txBody>
      <dsp:txXfrm>
        <a:off x="0" y="4271515"/>
        <a:ext cx="5431735" cy="1453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F32F0-A40F-491E-8463-DB883D5122CC}">
      <dsp:nvSpPr>
        <dsp:cNvPr id="0" name=""/>
        <dsp:cNvSpPr/>
      </dsp:nvSpPr>
      <dsp:spPr>
        <a:xfrm>
          <a:off x="0" y="2334"/>
          <a:ext cx="7742583" cy="11832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98736-3587-42B0-BDD8-B3960C0B5016}">
      <dsp:nvSpPr>
        <dsp:cNvPr id="0" name=""/>
        <dsp:cNvSpPr/>
      </dsp:nvSpPr>
      <dsp:spPr>
        <a:xfrm>
          <a:off x="357948" y="268577"/>
          <a:ext cx="650814" cy="6508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FDEAFF-FB5E-415A-A248-88410B0F6294}">
      <dsp:nvSpPr>
        <dsp:cNvPr id="0" name=""/>
        <dsp:cNvSpPr/>
      </dsp:nvSpPr>
      <dsp:spPr>
        <a:xfrm>
          <a:off x="1366710" y="2334"/>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977900" rtl="0">
            <a:lnSpc>
              <a:spcPct val="90000"/>
            </a:lnSpc>
            <a:spcBef>
              <a:spcPct val="0"/>
            </a:spcBef>
            <a:spcAft>
              <a:spcPct val="35000"/>
            </a:spcAft>
            <a:buNone/>
          </a:pPr>
          <a:r>
            <a:rPr lang="en-US" sz="2200" kern="1200" dirty="0"/>
            <a:t>Extra STEM shirts can now be purchased. This would be a great way to show support for our teams at competitions or at events.</a:t>
          </a:r>
          <a:r>
            <a:rPr lang="en-US" sz="2200" kern="1200" dirty="0">
              <a:latin typeface="Bahnschrift"/>
            </a:rPr>
            <a:t> </a:t>
          </a:r>
          <a:endParaRPr lang="en-US" sz="2200" kern="1200" dirty="0"/>
        </a:p>
      </dsp:txBody>
      <dsp:txXfrm>
        <a:off x="1366710" y="2334"/>
        <a:ext cx="6375872" cy="1183299"/>
      </dsp:txXfrm>
    </dsp:sp>
    <dsp:sp modelId="{F9B8BDAF-C3E9-4421-B721-A81B8074072C}">
      <dsp:nvSpPr>
        <dsp:cNvPr id="0" name=""/>
        <dsp:cNvSpPr/>
      </dsp:nvSpPr>
      <dsp:spPr>
        <a:xfrm>
          <a:off x="0" y="1481458"/>
          <a:ext cx="7742583" cy="11832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9CD63-E28A-4149-8826-0C546CE00BA0}">
      <dsp:nvSpPr>
        <dsp:cNvPr id="0" name=""/>
        <dsp:cNvSpPr/>
      </dsp:nvSpPr>
      <dsp:spPr>
        <a:xfrm>
          <a:off x="357948" y="1747701"/>
          <a:ext cx="650814" cy="6508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06C3C-EB39-43AC-ACCE-4DC437B16193}">
      <dsp:nvSpPr>
        <dsp:cNvPr id="0" name=""/>
        <dsp:cNvSpPr/>
      </dsp:nvSpPr>
      <dsp:spPr>
        <a:xfrm>
          <a:off x="1366710" y="1481458"/>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977900">
            <a:lnSpc>
              <a:spcPct val="90000"/>
            </a:lnSpc>
            <a:spcBef>
              <a:spcPct val="0"/>
            </a:spcBef>
            <a:spcAft>
              <a:spcPct val="35000"/>
            </a:spcAft>
            <a:buNone/>
          </a:pPr>
          <a:r>
            <a:rPr lang="en-US" sz="2200" kern="1200" dirty="0"/>
            <a:t>Car Magnets are </a:t>
          </a:r>
          <a:r>
            <a:rPr lang="en-US" sz="2200" kern="1200" dirty="0">
              <a:latin typeface="Bahnschrift"/>
            </a:rPr>
            <a:t>$5</a:t>
          </a:r>
          <a:endParaRPr lang="en-US" sz="2200" kern="1200" dirty="0"/>
        </a:p>
      </dsp:txBody>
      <dsp:txXfrm>
        <a:off x="1366710" y="1481458"/>
        <a:ext cx="6375872" cy="1183299"/>
      </dsp:txXfrm>
    </dsp:sp>
    <dsp:sp modelId="{411E0A1D-19E2-4CF6-9917-6619E5D76BDC}">
      <dsp:nvSpPr>
        <dsp:cNvPr id="0" name=""/>
        <dsp:cNvSpPr/>
      </dsp:nvSpPr>
      <dsp:spPr>
        <a:xfrm>
          <a:off x="0" y="2960582"/>
          <a:ext cx="7742583" cy="11832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59182-1401-46D5-B272-020A7024659C}">
      <dsp:nvSpPr>
        <dsp:cNvPr id="0" name=""/>
        <dsp:cNvSpPr/>
      </dsp:nvSpPr>
      <dsp:spPr>
        <a:xfrm>
          <a:off x="357948" y="3226825"/>
          <a:ext cx="650814" cy="6508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CDB41-2B8A-476B-AF7A-AE383E253DAE}">
      <dsp:nvSpPr>
        <dsp:cNvPr id="0" name=""/>
        <dsp:cNvSpPr/>
      </dsp:nvSpPr>
      <dsp:spPr>
        <a:xfrm>
          <a:off x="1366710" y="2960582"/>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977900">
            <a:lnSpc>
              <a:spcPct val="90000"/>
            </a:lnSpc>
            <a:spcBef>
              <a:spcPct val="0"/>
            </a:spcBef>
            <a:spcAft>
              <a:spcPct val="35000"/>
            </a:spcAft>
            <a:buNone/>
          </a:pPr>
          <a:r>
            <a:rPr lang="en-US" sz="2200" kern="1200" dirty="0"/>
            <a:t>Items can be purchased from our square site:</a:t>
          </a:r>
        </a:p>
      </dsp:txBody>
      <dsp:txXfrm>
        <a:off x="1366710" y="2960582"/>
        <a:ext cx="6375872" cy="1183299"/>
      </dsp:txXfrm>
    </dsp:sp>
    <dsp:sp modelId="{7B58BD95-2633-4894-A7BE-8CBBB5E8DAEC}">
      <dsp:nvSpPr>
        <dsp:cNvPr id="0" name=""/>
        <dsp:cNvSpPr/>
      </dsp:nvSpPr>
      <dsp:spPr>
        <a:xfrm>
          <a:off x="0" y="4439706"/>
          <a:ext cx="7742583" cy="11832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92B47-9465-4628-BD5B-4667459B48C1}">
      <dsp:nvSpPr>
        <dsp:cNvPr id="0" name=""/>
        <dsp:cNvSpPr/>
      </dsp:nvSpPr>
      <dsp:spPr>
        <a:xfrm>
          <a:off x="357948" y="4705949"/>
          <a:ext cx="650814" cy="6508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F758D-5F60-4154-88BA-44C08A461EBC}">
      <dsp:nvSpPr>
        <dsp:cNvPr id="0" name=""/>
        <dsp:cNvSpPr/>
      </dsp:nvSpPr>
      <dsp:spPr>
        <a:xfrm>
          <a:off x="1366710" y="4439706"/>
          <a:ext cx="6375872" cy="118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33" tIns="125233" rIns="125233" bIns="12523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Home | RANDALL MIDDLE SCHOOL STEM CLUB BOOSTERS (square.site)</a:t>
          </a:r>
          <a:endParaRPr lang="en-US" sz="2200" kern="1200" dirty="0">
            <a:solidFill>
              <a:schemeClr val="bg1"/>
            </a:solidFill>
          </a:endParaRPr>
        </a:p>
      </dsp:txBody>
      <dsp:txXfrm>
        <a:off x="1366710" y="4439706"/>
        <a:ext cx="6375872" cy="11832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8/14/2024</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4332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8/14/2024</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4178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8/14/2024</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95751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8/14/2024</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6422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8/14/2024</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3767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8/14/2024</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0331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8/14/2024</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7661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8/14/2024</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2834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8/14/2024</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6016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8/14/2024</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5617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8/14/2024</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8618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8/14/2024</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89061712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randallmsstem.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6811A6C-040C-4C5A-8FF3-63EC6CC40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60B15-79BB-7CB6-C036-0445233397AE}"/>
              </a:ext>
            </a:extLst>
          </p:cNvPr>
          <p:cNvSpPr>
            <a:spLocks noGrp="1"/>
          </p:cNvSpPr>
          <p:nvPr>
            <p:ph type="ctrTitle"/>
          </p:nvPr>
        </p:nvSpPr>
        <p:spPr>
          <a:xfrm>
            <a:off x="484554" y="397275"/>
            <a:ext cx="5230446" cy="3761257"/>
          </a:xfrm>
        </p:spPr>
        <p:txBody>
          <a:bodyPr anchor="ctr">
            <a:normAutofit/>
          </a:bodyPr>
          <a:lstStyle/>
          <a:p>
            <a:r>
              <a:rPr lang="en-US" sz="7200" dirty="0"/>
              <a:t>STEM Information Meeting</a:t>
            </a:r>
          </a:p>
        </p:txBody>
      </p:sp>
      <p:pic>
        <p:nvPicPr>
          <p:cNvPr id="4" name="Picture 3">
            <a:extLst>
              <a:ext uri="{FF2B5EF4-FFF2-40B4-BE49-F238E27FC236}">
                <a16:creationId xmlns:a16="http://schemas.microsoft.com/office/drawing/2014/main" id="{8A1FAD7E-5A12-67F6-C6BD-327588E52CE2}"/>
              </a:ext>
            </a:extLst>
          </p:cNvPr>
          <p:cNvPicPr>
            <a:picLocks noChangeAspect="1"/>
          </p:cNvPicPr>
          <p:nvPr/>
        </p:nvPicPr>
        <p:blipFill rotWithShape="1">
          <a:blip r:embed="rId2"/>
          <a:srcRect l="6638" r="43362"/>
          <a:stretch/>
        </p:blipFill>
        <p:spPr>
          <a:xfrm>
            <a:off x="6095999" y="10"/>
            <a:ext cx="6096002" cy="6857990"/>
          </a:xfrm>
          <a:prstGeom prst="rect">
            <a:avLst/>
          </a:prstGeom>
        </p:spPr>
      </p:pic>
    </p:spTree>
    <p:extLst>
      <p:ext uri="{BB962C8B-B14F-4D97-AF65-F5344CB8AC3E}">
        <p14:creationId xmlns:p14="http://schemas.microsoft.com/office/powerpoint/2010/main" val="3891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3D0B2-4F8E-F426-C258-876757586DED}"/>
              </a:ext>
            </a:extLst>
          </p:cNvPr>
          <p:cNvSpPr>
            <a:spLocks noGrp="1"/>
          </p:cNvSpPr>
          <p:nvPr>
            <p:ph type="title"/>
          </p:nvPr>
        </p:nvSpPr>
        <p:spPr>
          <a:xfrm>
            <a:off x="484552" y="365125"/>
            <a:ext cx="5022630" cy="2430030"/>
          </a:xfrm>
        </p:spPr>
        <p:txBody>
          <a:bodyPr>
            <a:normAutofit/>
          </a:bodyPr>
          <a:lstStyle/>
          <a:p>
            <a:pPr>
              <a:lnSpc>
                <a:spcPct val="90000"/>
              </a:lnSpc>
            </a:pPr>
            <a:r>
              <a:rPr lang="en-US" dirty="0">
                <a:solidFill>
                  <a:srgbClr val="B257F7"/>
                </a:solidFill>
              </a:rPr>
              <a:t>Graphic Design with Ms. Hodgkins</a:t>
            </a:r>
            <a:endParaRPr lang="en-US">
              <a:solidFill>
                <a:srgbClr val="B257F7"/>
              </a:solidFill>
            </a:endParaRPr>
          </a:p>
        </p:txBody>
      </p:sp>
      <p:sp>
        <p:nvSpPr>
          <p:cNvPr id="3" name="Content Placeholder 2">
            <a:extLst>
              <a:ext uri="{FF2B5EF4-FFF2-40B4-BE49-F238E27FC236}">
                <a16:creationId xmlns:a16="http://schemas.microsoft.com/office/drawing/2014/main" id="{8FA245D4-8C26-051C-BACE-58A726115647}"/>
              </a:ext>
            </a:extLst>
          </p:cNvPr>
          <p:cNvSpPr>
            <a:spLocks noGrp="1"/>
          </p:cNvSpPr>
          <p:nvPr>
            <p:ph idx="1"/>
          </p:nvPr>
        </p:nvSpPr>
        <p:spPr>
          <a:xfrm>
            <a:off x="484552" y="3054927"/>
            <a:ext cx="5022630" cy="3122036"/>
          </a:xfrm>
        </p:spPr>
        <p:txBody>
          <a:bodyPr vert="horz" lIns="91440" tIns="45720" rIns="91440" bIns="45720" rtlCol="0" anchor="t">
            <a:normAutofit/>
          </a:bodyPr>
          <a:lstStyle/>
          <a:p>
            <a:r>
              <a:rPr lang="en-US" sz="2400" dirty="0">
                <a:solidFill>
                  <a:schemeClr val="bg1"/>
                </a:solidFill>
              </a:rPr>
              <a:t>Do you love to create? Learn the basics of Canva, where the </a:t>
            </a:r>
            <a:r>
              <a:rPr lang="en-US" sz="2400" dirty="0">
                <a:solidFill>
                  <a:schemeClr val="bg1"/>
                </a:solidFill>
                <a:ea typeface="+mn-lt"/>
                <a:cs typeface="+mn-lt"/>
              </a:rPr>
              <a:t>possibilities</a:t>
            </a:r>
            <a:r>
              <a:rPr lang="en-US" sz="2400" dirty="0">
                <a:solidFill>
                  <a:schemeClr val="bg1"/>
                </a:solidFill>
              </a:rPr>
              <a:t> are endless! At the end of the semester, students will be able to print their own creations to make a gallery</a:t>
            </a:r>
            <a:r>
              <a:rPr lang="en-US" sz="1800" dirty="0">
                <a:solidFill>
                  <a:schemeClr val="bg1"/>
                </a:solidFill>
              </a:rPr>
              <a:t>. </a:t>
            </a:r>
          </a:p>
        </p:txBody>
      </p:sp>
      <p:pic>
        <p:nvPicPr>
          <p:cNvPr id="4" name="Picture 3" descr="A blue and purple word&#10;&#10;Description automatically generated">
            <a:extLst>
              <a:ext uri="{FF2B5EF4-FFF2-40B4-BE49-F238E27FC236}">
                <a16:creationId xmlns:a16="http://schemas.microsoft.com/office/drawing/2014/main" id="{CD94CC37-7FF0-348E-6EAF-FAACC11DFA55}"/>
              </a:ext>
            </a:extLst>
          </p:cNvPr>
          <p:cNvPicPr>
            <a:picLocks noChangeAspect="1"/>
          </p:cNvPicPr>
          <p:nvPr/>
        </p:nvPicPr>
        <p:blipFill>
          <a:blip r:embed="rId2"/>
          <a:stretch>
            <a:fillRect/>
          </a:stretch>
        </p:blipFill>
        <p:spPr>
          <a:xfrm>
            <a:off x="6580550" y="1710085"/>
            <a:ext cx="5126898" cy="3331558"/>
          </a:xfrm>
          <a:prstGeom prst="rect">
            <a:avLst/>
          </a:prstGeom>
        </p:spPr>
      </p:pic>
    </p:spTree>
    <p:extLst>
      <p:ext uri="{BB962C8B-B14F-4D97-AF65-F5344CB8AC3E}">
        <p14:creationId xmlns:p14="http://schemas.microsoft.com/office/powerpoint/2010/main" val="385189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5C316-E002-C035-7475-9122155B6A7D}"/>
              </a:ext>
            </a:extLst>
          </p:cNvPr>
          <p:cNvSpPr>
            <a:spLocks noGrp="1"/>
          </p:cNvSpPr>
          <p:nvPr>
            <p:ph type="title"/>
          </p:nvPr>
        </p:nvSpPr>
        <p:spPr>
          <a:xfrm>
            <a:off x="484552" y="365125"/>
            <a:ext cx="5022630" cy="2430030"/>
          </a:xfrm>
        </p:spPr>
        <p:txBody>
          <a:bodyPr>
            <a:normAutofit fontScale="90000"/>
          </a:bodyPr>
          <a:lstStyle/>
          <a:p>
            <a:r>
              <a:rPr lang="en-US" dirty="0"/>
              <a:t>LEGO Creations with Ms. Stephen</a:t>
            </a:r>
          </a:p>
        </p:txBody>
      </p:sp>
      <p:sp>
        <p:nvSpPr>
          <p:cNvPr id="3" name="Content Placeholder 2">
            <a:extLst>
              <a:ext uri="{FF2B5EF4-FFF2-40B4-BE49-F238E27FC236}">
                <a16:creationId xmlns:a16="http://schemas.microsoft.com/office/drawing/2014/main" id="{54844E21-707E-C4B2-39B9-DC36526DD476}"/>
              </a:ext>
            </a:extLst>
          </p:cNvPr>
          <p:cNvSpPr>
            <a:spLocks noGrp="1"/>
          </p:cNvSpPr>
          <p:nvPr>
            <p:ph idx="1"/>
          </p:nvPr>
        </p:nvSpPr>
        <p:spPr>
          <a:xfrm>
            <a:off x="484552" y="3054927"/>
            <a:ext cx="5022630" cy="3122036"/>
          </a:xfrm>
        </p:spPr>
        <p:txBody>
          <a:bodyPr>
            <a:normAutofit lnSpcReduction="10000"/>
          </a:bodyPr>
          <a:lstStyle/>
          <a:p>
            <a:r>
              <a:rPr lang="en-US" b="0" i="0" dirty="0">
                <a:solidFill>
                  <a:schemeClr val="bg1"/>
                </a:solidFill>
                <a:effectLst/>
                <a:latin typeface="Raleway" pitchFamily="2" charset="0"/>
              </a:rPr>
              <a:t>If you love working with others and building with Lego, then Lego Creations is for you!</a:t>
            </a:r>
          </a:p>
          <a:p>
            <a:r>
              <a:rPr lang="en-US" b="0" i="0" dirty="0">
                <a:solidFill>
                  <a:schemeClr val="bg1"/>
                </a:solidFill>
                <a:effectLst/>
                <a:latin typeface="Raleway" pitchFamily="2" charset="0"/>
              </a:rPr>
              <a:t>Lego Creations students will be able to collaborate with others to build wonderful Lego creations. They will become Lego masters and be able to let their own imagination run free!</a:t>
            </a:r>
          </a:p>
          <a:p>
            <a:endParaRPr lang="en-US" sz="1800" dirty="0">
              <a:solidFill>
                <a:schemeClr val="bg1"/>
              </a:solidFill>
            </a:endParaRPr>
          </a:p>
        </p:txBody>
      </p:sp>
      <p:pic>
        <p:nvPicPr>
          <p:cNvPr id="5122" name="Picture 2" descr="Image result for lego creations">
            <a:extLst>
              <a:ext uri="{FF2B5EF4-FFF2-40B4-BE49-F238E27FC236}">
                <a16:creationId xmlns:a16="http://schemas.microsoft.com/office/drawing/2014/main" id="{FE131EC7-2CF9-96DC-74C1-F964A0ACFB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0550" y="1508209"/>
            <a:ext cx="5126898" cy="373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0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7AEE1-85D9-E57E-F094-18D24E87180B}"/>
              </a:ext>
            </a:extLst>
          </p:cNvPr>
          <p:cNvSpPr>
            <a:spLocks noGrp="1"/>
          </p:cNvSpPr>
          <p:nvPr>
            <p:ph type="title"/>
          </p:nvPr>
        </p:nvSpPr>
        <p:spPr>
          <a:xfrm>
            <a:off x="484552" y="365125"/>
            <a:ext cx="5022630" cy="2430030"/>
          </a:xfrm>
        </p:spPr>
        <p:txBody>
          <a:bodyPr>
            <a:normAutofit/>
          </a:bodyPr>
          <a:lstStyle/>
          <a:p>
            <a:r>
              <a:rPr lang="en-US"/>
              <a:t>Rubix's</a:t>
            </a:r>
            <a:r>
              <a:rPr lang="en-US" dirty="0"/>
              <a:t> Cubes with Ms. Snyder</a:t>
            </a:r>
          </a:p>
        </p:txBody>
      </p:sp>
      <p:sp>
        <p:nvSpPr>
          <p:cNvPr id="3" name="Content Placeholder 2">
            <a:extLst>
              <a:ext uri="{FF2B5EF4-FFF2-40B4-BE49-F238E27FC236}">
                <a16:creationId xmlns:a16="http://schemas.microsoft.com/office/drawing/2014/main" id="{1FEC0852-F448-A5F6-438F-21A71931AC6F}"/>
              </a:ext>
            </a:extLst>
          </p:cNvPr>
          <p:cNvSpPr>
            <a:spLocks noGrp="1"/>
          </p:cNvSpPr>
          <p:nvPr>
            <p:ph idx="1"/>
          </p:nvPr>
        </p:nvSpPr>
        <p:spPr>
          <a:xfrm>
            <a:off x="484552" y="3054927"/>
            <a:ext cx="5022630" cy="3122036"/>
          </a:xfrm>
        </p:spPr>
        <p:txBody>
          <a:bodyPr vert="horz" lIns="91440" tIns="45720" rIns="91440" bIns="45720" rtlCol="0" anchor="t">
            <a:normAutofit/>
          </a:bodyPr>
          <a:lstStyle/>
          <a:p>
            <a:r>
              <a:rPr lang="en-US" sz="2400" dirty="0">
                <a:solidFill>
                  <a:schemeClr val="bg1"/>
                </a:solidFill>
              </a:rPr>
              <a:t>For those who love to solve puzzles with a twist! It doesn't matter if you been solving cubes for years or have never solved one/ All are welcome to try the classic and new shapes!</a:t>
            </a:r>
            <a:r>
              <a:rPr lang="en-US" sz="1800" dirty="0">
                <a:solidFill>
                  <a:schemeClr val="bg1"/>
                </a:solidFill>
              </a:rPr>
              <a:t> </a:t>
            </a:r>
          </a:p>
        </p:txBody>
      </p:sp>
      <p:pic>
        <p:nvPicPr>
          <p:cNvPr id="4" name="Picture 3">
            <a:extLst>
              <a:ext uri="{FF2B5EF4-FFF2-40B4-BE49-F238E27FC236}">
                <a16:creationId xmlns:a16="http://schemas.microsoft.com/office/drawing/2014/main" id="{C4361264-49FE-1130-24AF-26EEC3E03AF8}"/>
              </a:ext>
            </a:extLst>
          </p:cNvPr>
          <p:cNvPicPr>
            <a:picLocks noChangeAspect="1"/>
          </p:cNvPicPr>
          <p:nvPr/>
        </p:nvPicPr>
        <p:blipFill>
          <a:blip r:embed="rId2"/>
          <a:stretch>
            <a:fillRect/>
          </a:stretch>
        </p:blipFill>
        <p:spPr>
          <a:xfrm>
            <a:off x="6580550" y="677497"/>
            <a:ext cx="5126898" cy="5396734"/>
          </a:xfrm>
          <a:prstGeom prst="rect">
            <a:avLst/>
          </a:prstGeom>
        </p:spPr>
      </p:pic>
    </p:spTree>
    <p:extLst>
      <p:ext uri="{BB962C8B-B14F-4D97-AF65-F5344CB8AC3E}">
        <p14:creationId xmlns:p14="http://schemas.microsoft.com/office/powerpoint/2010/main" val="234200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EC4D3-2E82-495A-4F6C-858AEB83806A}"/>
              </a:ext>
            </a:extLst>
          </p:cNvPr>
          <p:cNvSpPr>
            <a:spLocks noGrp="1"/>
          </p:cNvSpPr>
          <p:nvPr>
            <p:ph type="title"/>
          </p:nvPr>
        </p:nvSpPr>
        <p:spPr>
          <a:xfrm>
            <a:off x="484552" y="365125"/>
            <a:ext cx="5252571" cy="2766449"/>
          </a:xfrm>
        </p:spPr>
        <p:txBody>
          <a:bodyPr>
            <a:normAutofit fontScale="90000"/>
          </a:bodyPr>
          <a:lstStyle/>
          <a:p>
            <a:r>
              <a:rPr lang="en-US" sz="6600" dirty="0"/>
              <a:t>Microbiology with Ms. Rupe</a:t>
            </a:r>
            <a:br>
              <a:rPr lang="en-US" sz="6600" dirty="0"/>
            </a:br>
            <a:endParaRPr lang="en-US" sz="4900" b="1" i="1"/>
          </a:p>
        </p:txBody>
      </p:sp>
      <p:pic>
        <p:nvPicPr>
          <p:cNvPr id="2050" name="Picture 2">
            <a:extLst>
              <a:ext uri="{FF2B5EF4-FFF2-40B4-BE49-F238E27FC236}">
                <a16:creationId xmlns:a16="http://schemas.microsoft.com/office/drawing/2014/main" id="{12B3D9E6-522E-D344-33F1-C0BDAF2BC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 r="1" b="1"/>
          <a:stretch/>
        </p:blipFill>
        <p:spPr bwMode="auto">
          <a:xfrm>
            <a:off x="20" y="3429000"/>
            <a:ext cx="6095978"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DF94D6-4842-24FC-99A7-5DA04F12914A}"/>
              </a:ext>
            </a:extLst>
          </p:cNvPr>
          <p:cNvSpPr>
            <a:spLocks noGrp="1"/>
          </p:cNvSpPr>
          <p:nvPr>
            <p:ph idx="1"/>
          </p:nvPr>
        </p:nvSpPr>
        <p:spPr>
          <a:xfrm>
            <a:off x="6523702" y="365124"/>
            <a:ext cx="5477798" cy="6340475"/>
          </a:xfrm>
        </p:spPr>
        <p:txBody>
          <a:bodyPr>
            <a:normAutofit/>
          </a:bodyPr>
          <a:lstStyle/>
          <a:p>
            <a:r>
              <a:rPr lang="en-US" sz="2400" b="0" i="0" dirty="0">
                <a:effectLst/>
                <a:latin typeface="Raleway" pitchFamily="2" charset="0"/>
              </a:rPr>
              <a:t>See and discover the hidden world of microorganisms.</a:t>
            </a:r>
          </a:p>
          <a:p>
            <a:r>
              <a:rPr lang="en-US" sz="2400" b="0" i="0" dirty="0">
                <a:effectLst/>
                <a:latin typeface="Raleway" pitchFamily="2" charset="0"/>
              </a:rPr>
              <a:t>Students will learn how to use basic and advanced microscopes to study and understand the world they could not see until now!</a:t>
            </a:r>
          </a:p>
          <a:p>
            <a:r>
              <a:rPr lang="en-US" sz="2800" b="1" dirty="0"/>
              <a:t>**This course is for beginners and not recommended for students who have advance knowledge of microscopes.**</a:t>
            </a:r>
          </a:p>
        </p:txBody>
      </p:sp>
    </p:spTree>
    <p:extLst>
      <p:ext uri="{BB962C8B-B14F-4D97-AF65-F5344CB8AC3E}">
        <p14:creationId xmlns:p14="http://schemas.microsoft.com/office/powerpoint/2010/main" val="412054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90C38-0600-753A-6A84-B8052B110858}"/>
              </a:ext>
            </a:extLst>
          </p:cNvPr>
          <p:cNvSpPr>
            <a:spLocks noGrp="1"/>
          </p:cNvSpPr>
          <p:nvPr>
            <p:ph type="title"/>
          </p:nvPr>
        </p:nvSpPr>
        <p:spPr>
          <a:xfrm>
            <a:off x="536684" y="-384175"/>
            <a:ext cx="5022630" cy="2430030"/>
          </a:xfrm>
        </p:spPr>
        <p:txBody>
          <a:bodyPr>
            <a:normAutofit/>
          </a:bodyPr>
          <a:lstStyle/>
          <a:p>
            <a:r>
              <a:rPr lang="en-US" dirty="0"/>
              <a:t>Rockets with Ms. Hodgkins</a:t>
            </a:r>
          </a:p>
        </p:txBody>
      </p:sp>
      <p:sp>
        <p:nvSpPr>
          <p:cNvPr id="3" name="Content Placeholder 2">
            <a:extLst>
              <a:ext uri="{FF2B5EF4-FFF2-40B4-BE49-F238E27FC236}">
                <a16:creationId xmlns:a16="http://schemas.microsoft.com/office/drawing/2014/main" id="{1E3C6A57-9A33-FB00-D942-23E6DBC8F1CB}"/>
              </a:ext>
            </a:extLst>
          </p:cNvPr>
          <p:cNvSpPr>
            <a:spLocks noGrp="1"/>
          </p:cNvSpPr>
          <p:nvPr>
            <p:ph idx="1"/>
          </p:nvPr>
        </p:nvSpPr>
        <p:spPr>
          <a:xfrm>
            <a:off x="484552" y="2184400"/>
            <a:ext cx="5022630" cy="3992563"/>
          </a:xfrm>
        </p:spPr>
        <p:txBody>
          <a:bodyPr vert="horz" lIns="91440" tIns="45720" rIns="91440" bIns="45720" rtlCol="0" anchor="t">
            <a:normAutofit fontScale="85000" lnSpcReduction="20000"/>
          </a:bodyPr>
          <a:lstStyle/>
          <a:p>
            <a:pPr>
              <a:lnSpc>
                <a:spcPct val="110000"/>
              </a:lnSpc>
            </a:pPr>
            <a:r>
              <a:rPr lang="en-US" sz="1900" b="0" i="0" dirty="0">
                <a:solidFill>
                  <a:schemeClr val="bg1"/>
                </a:solidFill>
                <a:effectLst/>
                <a:latin typeface="Raleway" pitchFamily="2" charset="0"/>
              </a:rPr>
              <a:t>Come design, engineer, and compete with your creation!</a:t>
            </a:r>
          </a:p>
          <a:p>
            <a:pPr>
              <a:lnSpc>
                <a:spcPct val="110000"/>
              </a:lnSpc>
            </a:pPr>
            <a:r>
              <a:rPr lang="en-US" sz="1900" b="0" i="0" dirty="0">
                <a:solidFill>
                  <a:schemeClr val="bg1"/>
                </a:solidFill>
                <a:effectLst/>
                <a:latin typeface="Raleway"/>
              </a:rPr>
              <a:t>​Teamwork is a skill that they acquire and they organize into a group with many specialized responsibilities for the purpose of launching their rockets and collecting valuable data to be processed and analyzed in the classroom. Suddenly, the Pythagorean Theorem makes sense as they visualize the giant triangle formed by the flight path of their rocket. Newton's Laws are in full enforcement right before their very eyes. Through the activities of model rocketry, science and math not only exist, they “come to life.”</a:t>
            </a:r>
          </a:p>
          <a:p>
            <a:pPr>
              <a:lnSpc>
                <a:spcPct val="110000"/>
              </a:lnSpc>
            </a:pPr>
            <a:r>
              <a:rPr lang="en-US" sz="3300" b="0" i="0" dirty="0">
                <a:solidFill>
                  <a:schemeClr val="bg1"/>
                </a:solidFill>
                <a:effectLst/>
                <a:latin typeface="Raleway"/>
              </a:rPr>
              <a:t>Suggested for grades 6th &amp; 7th</a:t>
            </a:r>
          </a:p>
          <a:p>
            <a:pPr>
              <a:lnSpc>
                <a:spcPct val="110000"/>
              </a:lnSpc>
            </a:pPr>
            <a:endParaRPr lang="en-US" sz="1000" dirty="0">
              <a:solidFill>
                <a:schemeClr val="bg1"/>
              </a:solidFill>
            </a:endParaRPr>
          </a:p>
        </p:txBody>
      </p:sp>
      <p:pic>
        <p:nvPicPr>
          <p:cNvPr id="4102" name="Picture 6" descr="Image result for wizard rockets">
            <a:extLst>
              <a:ext uri="{FF2B5EF4-FFF2-40B4-BE49-F238E27FC236}">
                <a16:creationId xmlns:a16="http://schemas.microsoft.com/office/drawing/2014/main" id="{B794D035-B46A-385E-3893-537988768E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0550" y="1445618"/>
            <a:ext cx="5126898" cy="386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3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90C38-0600-753A-6A84-B8052B110858}"/>
              </a:ext>
            </a:extLst>
          </p:cNvPr>
          <p:cNvSpPr>
            <a:spLocks noGrp="1"/>
          </p:cNvSpPr>
          <p:nvPr>
            <p:ph type="title"/>
          </p:nvPr>
        </p:nvSpPr>
        <p:spPr>
          <a:xfrm>
            <a:off x="540581" y="-318434"/>
            <a:ext cx="5022630" cy="2430030"/>
          </a:xfrm>
        </p:spPr>
        <p:txBody>
          <a:bodyPr>
            <a:normAutofit/>
          </a:bodyPr>
          <a:lstStyle/>
          <a:p>
            <a:r>
              <a:rPr lang="en-US" dirty="0"/>
              <a:t>STEM Art with Ms. Daniels</a:t>
            </a:r>
          </a:p>
        </p:txBody>
      </p:sp>
      <p:sp>
        <p:nvSpPr>
          <p:cNvPr id="3" name="Content Placeholder 2">
            <a:extLst>
              <a:ext uri="{FF2B5EF4-FFF2-40B4-BE49-F238E27FC236}">
                <a16:creationId xmlns:a16="http://schemas.microsoft.com/office/drawing/2014/main" id="{1E3C6A57-9A33-FB00-D942-23E6DBC8F1CB}"/>
              </a:ext>
            </a:extLst>
          </p:cNvPr>
          <p:cNvSpPr>
            <a:spLocks noGrp="1"/>
          </p:cNvSpPr>
          <p:nvPr>
            <p:ph idx="1"/>
          </p:nvPr>
        </p:nvSpPr>
        <p:spPr>
          <a:xfrm>
            <a:off x="540581" y="2057603"/>
            <a:ext cx="5022630" cy="3122036"/>
          </a:xfrm>
        </p:spPr>
        <p:txBody>
          <a:bodyPr vert="horz" lIns="91440" tIns="45720" rIns="91440" bIns="45720" rtlCol="0" anchor="t">
            <a:noAutofit/>
          </a:bodyPr>
          <a:lstStyle/>
          <a:p>
            <a:r>
              <a:rPr lang="en-US" dirty="0">
                <a:solidFill>
                  <a:schemeClr val="bg1"/>
                </a:solidFill>
                <a:ea typeface="+mn-lt"/>
                <a:cs typeface="+mn-lt"/>
              </a:rPr>
              <a:t>Discover </a:t>
            </a:r>
            <a:r>
              <a:rPr lang="en-US" b="0" i="0" dirty="0">
                <a:solidFill>
                  <a:schemeClr val="bg1"/>
                </a:solidFill>
                <a:effectLst/>
                <a:ea typeface="+mn-lt"/>
                <a:cs typeface="+mn-lt"/>
              </a:rPr>
              <a:t>the </a:t>
            </a:r>
            <a:r>
              <a:rPr lang="en-US" dirty="0">
                <a:solidFill>
                  <a:schemeClr val="bg1"/>
                </a:solidFill>
                <a:ea typeface="+mn-lt"/>
                <a:cs typeface="+mn-lt"/>
              </a:rPr>
              <a:t>Intersection </a:t>
            </a:r>
            <a:r>
              <a:rPr lang="en-US" b="0" i="0" dirty="0">
                <a:solidFill>
                  <a:schemeClr val="bg1"/>
                </a:solidFill>
                <a:effectLst/>
                <a:ea typeface="+mn-lt"/>
                <a:cs typeface="+mn-lt"/>
              </a:rPr>
              <a:t>of </a:t>
            </a:r>
            <a:r>
              <a:rPr lang="en-US" dirty="0">
                <a:solidFill>
                  <a:schemeClr val="bg1"/>
                </a:solidFill>
                <a:ea typeface="+mn-lt"/>
                <a:cs typeface="+mn-lt"/>
              </a:rPr>
              <a:t>Art </a:t>
            </a:r>
            <a:r>
              <a:rPr lang="en-US" b="0" i="0" dirty="0">
                <a:solidFill>
                  <a:schemeClr val="bg1"/>
                </a:solidFill>
                <a:effectLst/>
                <a:ea typeface="+mn-lt"/>
                <a:cs typeface="+mn-lt"/>
              </a:rPr>
              <a:t>and </a:t>
            </a:r>
            <a:r>
              <a:rPr lang="en-US" dirty="0">
                <a:solidFill>
                  <a:schemeClr val="bg1"/>
                </a:solidFill>
                <a:ea typeface="+mn-lt"/>
                <a:cs typeface="+mn-lt"/>
              </a:rPr>
              <a:t>Technology in STEM Art!</a:t>
            </a:r>
            <a:br>
              <a:rPr lang="en-US" dirty="0">
                <a:ea typeface="+mn-lt"/>
                <a:cs typeface="+mn-lt"/>
              </a:rPr>
            </a:br>
            <a:r>
              <a:rPr lang="en-US" dirty="0">
                <a:solidFill>
                  <a:schemeClr val="bg1"/>
                </a:solidFill>
                <a:ea typeface="+mn-lt"/>
                <a:cs typeface="+mn-lt"/>
              </a:rPr>
              <a:t>Are you ready </a:t>
            </a:r>
            <a:r>
              <a:rPr lang="en-US" b="0" i="0" dirty="0">
                <a:solidFill>
                  <a:schemeClr val="bg1"/>
                </a:solidFill>
                <a:effectLst/>
                <a:ea typeface="+mn-lt"/>
                <a:cs typeface="+mn-lt"/>
              </a:rPr>
              <a:t>to </a:t>
            </a:r>
            <a:r>
              <a:rPr lang="en-US" dirty="0">
                <a:solidFill>
                  <a:schemeClr val="bg1"/>
                </a:solidFill>
                <a:ea typeface="+mn-lt"/>
                <a:cs typeface="+mn-lt"/>
              </a:rPr>
              <a:t>unleash your creativity? Join our exciting new class, STEM Art</a:t>
            </a:r>
            <a:r>
              <a:rPr lang="en-US" b="0" i="0" dirty="0">
                <a:solidFill>
                  <a:schemeClr val="bg1"/>
                </a:solidFill>
                <a:effectLst/>
                <a:ea typeface="+mn-lt"/>
                <a:cs typeface="+mn-lt"/>
              </a:rPr>
              <a:t>, </a:t>
            </a:r>
            <a:r>
              <a:rPr lang="en-US" dirty="0">
                <a:solidFill>
                  <a:schemeClr val="bg1"/>
                </a:solidFill>
                <a:ea typeface="+mn-lt"/>
                <a:cs typeface="+mn-lt"/>
              </a:rPr>
              <a:t>where</a:t>
            </a:r>
            <a:br>
              <a:rPr lang="en-US" dirty="0">
                <a:ea typeface="+mn-lt"/>
                <a:cs typeface="+mn-lt"/>
              </a:rPr>
            </a:br>
            <a:r>
              <a:rPr lang="en-US" dirty="0">
                <a:solidFill>
                  <a:schemeClr val="bg1"/>
                </a:solidFill>
                <a:ea typeface="+mn-lt"/>
                <a:cs typeface="+mn-lt"/>
              </a:rPr>
              <a:t>imagination meets innovation! </a:t>
            </a:r>
            <a:br>
              <a:rPr lang="en-US" dirty="0">
                <a:ea typeface="+mn-lt"/>
                <a:cs typeface="+mn-lt"/>
              </a:rPr>
            </a:br>
            <a:r>
              <a:rPr lang="en-US" dirty="0">
                <a:solidFill>
                  <a:schemeClr val="bg1"/>
                </a:solidFill>
                <a:ea typeface="+mn-lt"/>
                <a:cs typeface="+mn-lt"/>
              </a:rPr>
              <a:t>Explore </a:t>
            </a:r>
            <a:r>
              <a:rPr lang="en-US" b="0" i="0" dirty="0">
                <a:solidFill>
                  <a:schemeClr val="bg1"/>
                </a:solidFill>
                <a:effectLst/>
                <a:ea typeface="+mn-lt"/>
                <a:cs typeface="+mn-lt"/>
              </a:rPr>
              <a:t>the </a:t>
            </a:r>
            <a:r>
              <a:rPr lang="en-US" dirty="0">
                <a:solidFill>
                  <a:schemeClr val="bg1"/>
                </a:solidFill>
                <a:ea typeface="+mn-lt"/>
                <a:cs typeface="+mn-lt"/>
              </a:rPr>
              <a:t>fascinating world </a:t>
            </a:r>
            <a:r>
              <a:rPr lang="en-US" b="0" i="0" dirty="0">
                <a:solidFill>
                  <a:schemeClr val="bg1"/>
                </a:solidFill>
                <a:effectLst/>
                <a:ea typeface="+mn-lt"/>
                <a:cs typeface="+mn-lt"/>
              </a:rPr>
              <a:t>of </a:t>
            </a:r>
            <a:r>
              <a:rPr lang="en-US" dirty="0">
                <a:solidFill>
                  <a:schemeClr val="bg1"/>
                </a:solidFill>
                <a:ea typeface="+mn-lt"/>
                <a:cs typeface="+mn-lt"/>
              </a:rPr>
              <a:t>STEM Art, where circuits, projection, light</a:t>
            </a:r>
            <a:r>
              <a:rPr lang="en-US" b="0" i="0" dirty="0">
                <a:solidFill>
                  <a:schemeClr val="bg1"/>
                </a:solidFill>
                <a:effectLst/>
                <a:ea typeface="+mn-lt"/>
                <a:cs typeface="+mn-lt"/>
              </a:rPr>
              <a:t>, and</a:t>
            </a:r>
            <a:br>
              <a:rPr lang="en-US" dirty="0">
                <a:ea typeface="+mn-lt"/>
                <a:cs typeface="+mn-lt"/>
              </a:rPr>
            </a:br>
            <a:r>
              <a:rPr lang="en-US" dirty="0">
                <a:solidFill>
                  <a:schemeClr val="bg1"/>
                </a:solidFill>
                <a:ea typeface="+mn-lt"/>
                <a:cs typeface="+mn-lt"/>
              </a:rPr>
              <a:t>geometric shapes converge</a:t>
            </a:r>
            <a:r>
              <a:rPr lang="en-US" b="0" i="0" dirty="0">
                <a:solidFill>
                  <a:schemeClr val="bg1"/>
                </a:solidFill>
                <a:effectLst/>
                <a:ea typeface="+mn-lt"/>
                <a:cs typeface="+mn-lt"/>
              </a:rPr>
              <a:t> to </a:t>
            </a:r>
            <a:r>
              <a:rPr lang="en-US" dirty="0">
                <a:solidFill>
                  <a:schemeClr val="bg1"/>
                </a:solidFill>
                <a:ea typeface="+mn-lt"/>
                <a:cs typeface="+mn-lt"/>
              </a:rPr>
              <a:t>inspire awe-inspiring creations.</a:t>
            </a:r>
            <a:endParaRPr lang="en-US" dirty="0">
              <a:solidFill>
                <a:schemeClr val="bg1"/>
              </a:solidFill>
            </a:endParaRPr>
          </a:p>
          <a:p>
            <a:r>
              <a:rPr lang="en-US" dirty="0">
                <a:solidFill>
                  <a:schemeClr val="bg1"/>
                </a:solidFill>
                <a:ea typeface="+mn-lt"/>
                <a:cs typeface="+mn-lt"/>
              </a:rPr>
              <a:t>Don’t miss out! Sign up now and let your imagination soar!</a:t>
            </a:r>
            <a:endParaRPr lang="en-US" dirty="0">
              <a:solidFill>
                <a:schemeClr val="bg1"/>
              </a:solidFill>
            </a:endParaRPr>
          </a:p>
          <a:p>
            <a:pPr>
              <a:lnSpc>
                <a:spcPct val="110000"/>
              </a:lnSpc>
            </a:pPr>
            <a:endParaRPr lang="en-US" sz="1300" b="0" i="0" dirty="0">
              <a:solidFill>
                <a:schemeClr val="bg1"/>
              </a:solidFill>
              <a:effectLst/>
              <a:latin typeface="Raleway"/>
            </a:endParaRPr>
          </a:p>
          <a:p>
            <a:pPr>
              <a:lnSpc>
                <a:spcPct val="110000"/>
              </a:lnSpc>
            </a:pPr>
            <a:endParaRPr lang="en-US" sz="1300">
              <a:solidFill>
                <a:schemeClr val="bg1"/>
              </a:solidFill>
            </a:endParaRPr>
          </a:p>
        </p:txBody>
      </p:sp>
      <p:pic>
        <p:nvPicPr>
          <p:cNvPr id="4" name="Picture 3" descr="STEM ART Logo">
            <a:extLst>
              <a:ext uri="{FF2B5EF4-FFF2-40B4-BE49-F238E27FC236}">
                <a16:creationId xmlns:a16="http://schemas.microsoft.com/office/drawing/2014/main" id="{055F6410-0670-1539-9EF2-7F214DC58A54}"/>
              </a:ext>
            </a:extLst>
          </p:cNvPr>
          <p:cNvPicPr>
            <a:picLocks noChangeAspect="1"/>
          </p:cNvPicPr>
          <p:nvPr/>
        </p:nvPicPr>
        <p:blipFill>
          <a:blip r:embed="rId2"/>
          <a:stretch>
            <a:fillRect/>
          </a:stretch>
        </p:blipFill>
        <p:spPr>
          <a:xfrm>
            <a:off x="6580550" y="1581450"/>
            <a:ext cx="5126898" cy="3588828"/>
          </a:xfrm>
          <a:prstGeom prst="rect">
            <a:avLst/>
          </a:prstGeom>
        </p:spPr>
      </p:pic>
    </p:spTree>
    <p:extLst>
      <p:ext uri="{BB962C8B-B14F-4D97-AF65-F5344CB8AC3E}">
        <p14:creationId xmlns:p14="http://schemas.microsoft.com/office/powerpoint/2010/main" val="191220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A2F71E-E88B-4447-A855-897A9161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88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05BF70-62B5-1E21-6ADF-1A5F5C36F825}"/>
              </a:ext>
            </a:extLst>
          </p:cNvPr>
          <p:cNvSpPr>
            <a:spLocks noGrp="1"/>
          </p:cNvSpPr>
          <p:nvPr>
            <p:ph type="title"/>
          </p:nvPr>
        </p:nvSpPr>
        <p:spPr>
          <a:xfrm>
            <a:off x="484188" y="481035"/>
            <a:ext cx="5071550" cy="5811423"/>
          </a:xfrm>
        </p:spPr>
        <p:txBody>
          <a:bodyPr anchor="ctr">
            <a:normAutofit/>
          </a:bodyPr>
          <a:lstStyle/>
          <a:p>
            <a:r>
              <a:rPr lang="en-US"/>
              <a:t>STEM Competitive Teams</a:t>
            </a:r>
          </a:p>
        </p:txBody>
      </p:sp>
      <p:graphicFrame>
        <p:nvGraphicFramePr>
          <p:cNvPr id="5" name="Content Placeholder 2">
            <a:extLst>
              <a:ext uri="{FF2B5EF4-FFF2-40B4-BE49-F238E27FC236}">
                <a16:creationId xmlns:a16="http://schemas.microsoft.com/office/drawing/2014/main" id="{67FE6109-2AAA-D62C-41B0-0F255429E00D}"/>
              </a:ext>
            </a:extLst>
          </p:cNvPr>
          <p:cNvGraphicFramePr>
            <a:graphicFrameLocks noGrp="1"/>
          </p:cNvGraphicFramePr>
          <p:nvPr>
            <p:ph idx="1"/>
            <p:extLst>
              <p:ext uri="{D42A27DB-BD31-4B8C-83A1-F6EECF244321}">
                <p14:modId xmlns:p14="http://schemas.microsoft.com/office/powerpoint/2010/main" val="3087279219"/>
              </p:ext>
            </p:extLst>
          </p:nvPr>
        </p:nvGraphicFramePr>
        <p:xfrm>
          <a:off x="6445526" y="591378"/>
          <a:ext cx="5262286" cy="558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380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26B4-2B44-D37A-4D5B-672872976445}"/>
              </a:ext>
            </a:extLst>
          </p:cNvPr>
          <p:cNvSpPr>
            <a:spLocks noGrp="1"/>
          </p:cNvSpPr>
          <p:nvPr>
            <p:ph type="title"/>
          </p:nvPr>
        </p:nvSpPr>
        <p:spPr/>
        <p:txBody>
          <a:bodyPr>
            <a:normAutofit fontScale="90000"/>
          </a:bodyPr>
          <a:lstStyle/>
          <a:p>
            <a:r>
              <a:rPr lang="en-US" dirty="0"/>
              <a:t>Science Olympiad </a:t>
            </a:r>
            <a:br>
              <a:rPr lang="en-US" dirty="0"/>
            </a:br>
            <a:r>
              <a:rPr lang="en-US" dirty="0"/>
              <a:t>with Ms. </a:t>
            </a:r>
            <a:r>
              <a:rPr lang="en-US" dirty="0" err="1"/>
              <a:t>DeDea</a:t>
            </a:r>
            <a:r>
              <a:rPr lang="en-US" dirty="0"/>
              <a:t> </a:t>
            </a:r>
            <a:r>
              <a:rPr lang="en-US" dirty="0" err="1"/>
              <a:t>amd</a:t>
            </a:r>
            <a:r>
              <a:rPr lang="en-US" dirty="0"/>
              <a:t> Ms. Hodgkins</a:t>
            </a:r>
          </a:p>
        </p:txBody>
      </p:sp>
      <p:sp>
        <p:nvSpPr>
          <p:cNvPr id="3" name="Content Placeholder 2">
            <a:extLst>
              <a:ext uri="{FF2B5EF4-FFF2-40B4-BE49-F238E27FC236}">
                <a16:creationId xmlns:a16="http://schemas.microsoft.com/office/drawing/2014/main" id="{433E9391-4FC9-FBE9-7F28-858BD9F191AD}"/>
              </a:ext>
            </a:extLst>
          </p:cNvPr>
          <p:cNvSpPr>
            <a:spLocks noGrp="1"/>
          </p:cNvSpPr>
          <p:nvPr>
            <p:ph idx="1"/>
          </p:nvPr>
        </p:nvSpPr>
        <p:spPr>
          <a:xfrm>
            <a:off x="484552" y="2576513"/>
            <a:ext cx="4402408" cy="3600450"/>
          </a:xfrm>
        </p:spPr>
        <p:txBody>
          <a:bodyPr>
            <a:normAutofit fontScale="92500"/>
          </a:bodyPr>
          <a:lstStyle/>
          <a:p>
            <a:r>
              <a:rPr lang="en-US" sz="2400" b="0" i="0" dirty="0">
                <a:solidFill>
                  <a:srgbClr val="333333"/>
                </a:solidFill>
                <a:effectLst/>
                <a:latin typeface="Raleway" pitchFamily="2" charset="0"/>
              </a:rPr>
              <a:t>Each school-based team is allowed to bring 15 students who cross-train for a variety of events in their skill set.  Science Olympiad competitions are like academic track meets, consisting of a series of 23 team events in each division.</a:t>
            </a:r>
            <a:endParaRPr lang="en-US" sz="2400" dirty="0"/>
          </a:p>
        </p:txBody>
      </p:sp>
      <p:sp>
        <p:nvSpPr>
          <p:cNvPr id="4" name="TextBox 3">
            <a:extLst>
              <a:ext uri="{FF2B5EF4-FFF2-40B4-BE49-F238E27FC236}">
                <a16:creationId xmlns:a16="http://schemas.microsoft.com/office/drawing/2014/main" id="{84D28901-6BBA-7149-2D8C-CD809135D34F}"/>
              </a:ext>
            </a:extLst>
          </p:cNvPr>
          <p:cNvSpPr txBox="1"/>
          <p:nvPr/>
        </p:nvSpPr>
        <p:spPr>
          <a:xfrm>
            <a:off x="4893983" y="2397760"/>
            <a:ext cx="7098796" cy="3816429"/>
          </a:xfrm>
          <a:prstGeom prst="rect">
            <a:avLst/>
          </a:prstGeom>
          <a:noFill/>
        </p:spPr>
        <p:txBody>
          <a:bodyPr wrap="square" lIns="91440" tIns="45720" rIns="91440" bIns="45720" rtlCol="0" anchor="t">
            <a:spAutoFit/>
          </a:bodyPr>
          <a:lstStyle/>
          <a:p>
            <a:pPr algn="l"/>
            <a:r>
              <a:rPr lang="en-US" sz="3200" b="1" i="0" dirty="0">
                <a:solidFill>
                  <a:srgbClr val="333333"/>
                </a:solidFill>
                <a:effectLst/>
                <a:latin typeface="Raleway"/>
              </a:rPr>
              <a:t>Information Meeting for Students on </a:t>
            </a:r>
            <a:r>
              <a:rPr lang="en-US" sz="3200" b="1" dirty="0">
                <a:solidFill>
                  <a:srgbClr val="333333"/>
                </a:solidFill>
                <a:latin typeface="Raleway"/>
              </a:rPr>
              <a:t>8/15/2024</a:t>
            </a:r>
            <a:r>
              <a:rPr lang="en-US" sz="3200" b="1" i="0" dirty="0">
                <a:solidFill>
                  <a:srgbClr val="333333"/>
                </a:solidFill>
                <a:effectLst/>
                <a:latin typeface="Raleway"/>
              </a:rPr>
              <a:t> </a:t>
            </a:r>
            <a:r>
              <a:rPr lang="en-US" sz="3200" b="1" dirty="0">
                <a:solidFill>
                  <a:srgbClr val="333333"/>
                </a:solidFill>
                <a:latin typeface="Raleway"/>
              </a:rPr>
              <a:t>8:30am</a:t>
            </a:r>
            <a:r>
              <a:rPr lang="en-US" sz="3200" b="1" i="0" dirty="0">
                <a:solidFill>
                  <a:srgbClr val="333333"/>
                </a:solidFill>
                <a:effectLst/>
                <a:latin typeface="Raleway"/>
              </a:rPr>
              <a:t> Room </a:t>
            </a:r>
            <a:r>
              <a:rPr lang="en-US" sz="3200" b="1" dirty="0">
                <a:solidFill>
                  <a:srgbClr val="333333"/>
                </a:solidFill>
                <a:latin typeface="Raleway"/>
              </a:rPr>
              <a:t>126</a:t>
            </a:r>
            <a:endParaRPr lang="en-US" sz="3200" b="0" i="0" dirty="0">
              <a:solidFill>
                <a:srgbClr val="333333"/>
              </a:solidFill>
              <a:effectLst/>
              <a:latin typeface="Raleway"/>
            </a:endParaRPr>
          </a:p>
          <a:p>
            <a:r>
              <a:rPr lang="en-US" sz="3200" b="1" i="0">
                <a:solidFill>
                  <a:srgbClr val="333333"/>
                </a:solidFill>
                <a:effectLst/>
                <a:latin typeface="Raleway"/>
              </a:rPr>
              <a:t>Test on </a:t>
            </a:r>
            <a:r>
              <a:rPr lang="en-US" sz="3200" b="1">
                <a:solidFill>
                  <a:srgbClr val="333333"/>
                </a:solidFill>
                <a:latin typeface="Raleway"/>
              </a:rPr>
              <a:t>8/16/2024 </a:t>
            </a:r>
            <a:r>
              <a:rPr lang="en-US" sz="3200" b="1" i="0">
                <a:solidFill>
                  <a:srgbClr val="333333"/>
                </a:solidFill>
                <a:effectLst/>
                <a:latin typeface="Raleway"/>
              </a:rPr>
              <a:t>8:30am </a:t>
            </a:r>
            <a:endParaRPr lang="en-US" sz="3200">
              <a:solidFill>
                <a:srgbClr val="333333"/>
              </a:solidFill>
              <a:latin typeface="Raleway"/>
            </a:endParaRPr>
          </a:p>
          <a:p>
            <a:r>
              <a:rPr lang="en-US" sz="3200" b="1" i="0" dirty="0">
                <a:solidFill>
                  <a:srgbClr val="333333"/>
                </a:solidFill>
                <a:effectLst/>
                <a:latin typeface="Raleway"/>
              </a:rPr>
              <a:t>Room </a:t>
            </a:r>
            <a:r>
              <a:rPr lang="en-US" sz="3200" b="1" dirty="0">
                <a:solidFill>
                  <a:srgbClr val="333333"/>
                </a:solidFill>
                <a:latin typeface="Raleway"/>
              </a:rPr>
              <a:t>126</a:t>
            </a:r>
            <a:endParaRPr lang="en-US" sz="3200" b="0" i="0">
              <a:solidFill>
                <a:srgbClr val="333333"/>
              </a:solidFill>
              <a:effectLst/>
              <a:latin typeface="Raleway"/>
            </a:endParaRPr>
          </a:p>
          <a:p>
            <a:r>
              <a:rPr lang="en-US" sz="3200" b="1" dirty="0">
                <a:latin typeface="Raleway"/>
              </a:rPr>
              <a:t>Be at the front gate by the office!</a:t>
            </a:r>
          </a:p>
          <a:p>
            <a:r>
              <a:rPr lang="en-US" sz="3200" b="1" dirty="0">
                <a:solidFill>
                  <a:srgbClr val="FF0000"/>
                </a:solidFill>
                <a:latin typeface="Raleway"/>
              </a:rPr>
              <a:t>If selected mandatory parent </a:t>
            </a:r>
            <a:r>
              <a:rPr lang="en-US" sz="3200" b="1">
                <a:solidFill>
                  <a:srgbClr val="FF0000"/>
                </a:solidFill>
                <a:latin typeface="Raleway"/>
              </a:rPr>
              <a:t>meeting via teams on 8/26 at 6pm. </a:t>
            </a:r>
            <a:endParaRPr lang="en-US" sz="3200" b="1" dirty="0">
              <a:solidFill>
                <a:srgbClr val="333333"/>
              </a:solidFill>
              <a:latin typeface="Raleway"/>
            </a:endParaRPr>
          </a:p>
          <a:p>
            <a:endParaRPr lang="en-US" dirty="0"/>
          </a:p>
        </p:txBody>
      </p:sp>
    </p:spTree>
    <p:extLst>
      <p:ext uri="{BB962C8B-B14F-4D97-AF65-F5344CB8AC3E}">
        <p14:creationId xmlns:p14="http://schemas.microsoft.com/office/powerpoint/2010/main" val="7918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0FB3-B800-D17A-739A-44A0A2A3A3FC}"/>
              </a:ext>
            </a:extLst>
          </p:cNvPr>
          <p:cNvSpPr>
            <a:spLocks noGrp="1"/>
          </p:cNvSpPr>
          <p:nvPr>
            <p:ph type="title"/>
          </p:nvPr>
        </p:nvSpPr>
        <p:spPr/>
        <p:txBody>
          <a:bodyPr>
            <a:normAutofit/>
          </a:bodyPr>
          <a:lstStyle/>
          <a:p>
            <a:r>
              <a:rPr lang="en-US" dirty="0"/>
              <a:t>Robotics with Ms. Hodgkins </a:t>
            </a:r>
          </a:p>
        </p:txBody>
      </p:sp>
      <p:sp>
        <p:nvSpPr>
          <p:cNvPr id="3" name="Content Placeholder 2">
            <a:extLst>
              <a:ext uri="{FF2B5EF4-FFF2-40B4-BE49-F238E27FC236}">
                <a16:creationId xmlns:a16="http://schemas.microsoft.com/office/drawing/2014/main" id="{B19C01F2-6C14-037D-D8FF-71F03C91DC1B}"/>
              </a:ext>
            </a:extLst>
          </p:cNvPr>
          <p:cNvSpPr>
            <a:spLocks noGrp="1"/>
          </p:cNvSpPr>
          <p:nvPr>
            <p:ph idx="1"/>
          </p:nvPr>
        </p:nvSpPr>
        <p:spPr>
          <a:xfrm>
            <a:off x="484552" y="2576513"/>
            <a:ext cx="4656408" cy="3916362"/>
          </a:xfrm>
        </p:spPr>
        <p:txBody>
          <a:bodyPr vert="horz" lIns="91440" tIns="45720" rIns="91440" bIns="45720" rtlCol="0" anchor="t">
            <a:normAutofit/>
          </a:bodyPr>
          <a:lstStyle/>
          <a:p>
            <a:r>
              <a:rPr lang="en-US" b="0" i="0" dirty="0">
                <a:solidFill>
                  <a:srgbClr val="333333"/>
                </a:solidFill>
                <a:effectLst/>
                <a:latin typeface="Raleway"/>
              </a:rPr>
              <a:t>Students explore the world of coding and robotic work along with applying it to a real-world problem. Students</a:t>
            </a:r>
            <a:r>
              <a:rPr lang="en-US" dirty="0">
                <a:solidFill>
                  <a:srgbClr val="333333"/>
                </a:solidFill>
                <a:latin typeface="Raleway"/>
              </a:rPr>
              <a:t> </a:t>
            </a:r>
            <a:r>
              <a:rPr lang="en-US" b="0" i="0" dirty="0">
                <a:solidFill>
                  <a:srgbClr val="333333"/>
                </a:solidFill>
                <a:effectLst/>
                <a:latin typeface="Raleway"/>
              </a:rPr>
              <a:t> build a robot that will accomplish missions within the parameters set for that year. Robotics helps students learn to work collaboratively through research, programming, and team building activities.</a:t>
            </a:r>
            <a:endParaRPr lang="en-US" dirty="0">
              <a:latin typeface="Raleway"/>
            </a:endParaRPr>
          </a:p>
        </p:txBody>
      </p:sp>
      <p:sp>
        <p:nvSpPr>
          <p:cNvPr id="4" name="TextBox 3">
            <a:extLst>
              <a:ext uri="{FF2B5EF4-FFF2-40B4-BE49-F238E27FC236}">
                <a16:creationId xmlns:a16="http://schemas.microsoft.com/office/drawing/2014/main" id="{B2ABAFDB-A2D9-CD76-4684-2BA23F1A3BC9}"/>
              </a:ext>
            </a:extLst>
          </p:cNvPr>
          <p:cNvSpPr txBox="1"/>
          <p:nvPr/>
        </p:nvSpPr>
        <p:spPr>
          <a:xfrm>
            <a:off x="5344908" y="2576513"/>
            <a:ext cx="6649296" cy="4524315"/>
          </a:xfrm>
          <a:prstGeom prst="rect">
            <a:avLst/>
          </a:prstGeom>
          <a:noFill/>
        </p:spPr>
        <p:txBody>
          <a:bodyPr wrap="square" lIns="91440" tIns="45720" rIns="91440" bIns="45720" rtlCol="0" anchor="t">
            <a:spAutoFit/>
          </a:bodyPr>
          <a:lstStyle/>
          <a:p>
            <a:r>
              <a:rPr lang="en-US" sz="3200" b="1" i="0" dirty="0">
                <a:solidFill>
                  <a:srgbClr val="333333"/>
                </a:solidFill>
                <a:effectLst/>
                <a:latin typeface="Raleway"/>
              </a:rPr>
              <a:t>Information Meeting for Students on  </a:t>
            </a:r>
            <a:r>
              <a:rPr lang="en-US" sz="3200" b="1" dirty="0">
                <a:solidFill>
                  <a:srgbClr val="333333"/>
                </a:solidFill>
                <a:latin typeface="Raleway"/>
              </a:rPr>
              <a:t>8/15/2024 </a:t>
            </a:r>
            <a:r>
              <a:rPr lang="en-US" sz="3200" b="1" i="0" dirty="0">
                <a:solidFill>
                  <a:srgbClr val="333333"/>
                </a:solidFill>
                <a:effectLst/>
                <a:latin typeface="Raleway"/>
              </a:rPr>
              <a:t>8:30am Room </a:t>
            </a:r>
            <a:r>
              <a:rPr lang="en-US" sz="3200" b="1" dirty="0">
                <a:solidFill>
                  <a:srgbClr val="333333"/>
                </a:solidFill>
                <a:latin typeface="Raleway"/>
              </a:rPr>
              <a:t>126</a:t>
            </a:r>
            <a:endParaRPr lang="en-US" sz="3200" b="0" i="0" dirty="0">
              <a:solidFill>
                <a:srgbClr val="333333"/>
              </a:solidFill>
              <a:effectLst/>
              <a:latin typeface="Raleway"/>
            </a:endParaRPr>
          </a:p>
          <a:p>
            <a:pPr algn="l"/>
            <a:r>
              <a:rPr lang="en-US" sz="3200" b="1" i="0" dirty="0">
                <a:solidFill>
                  <a:srgbClr val="333333"/>
                </a:solidFill>
                <a:effectLst/>
                <a:latin typeface="Raleway"/>
              </a:rPr>
              <a:t>Test on </a:t>
            </a:r>
            <a:r>
              <a:rPr lang="en-US" sz="3200" b="1" dirty="0">
                <a:solidFill>
                  <a:srgbClr val="333333"/>
                </a:solidFill>
                <a:latin typeface="Raleway"/>
              </a:rPr>
              <a:t>8/16/2024</a:t>
            </a:r>
            <a:r>
              <a:rPr lang="en-US" sz="3200" b="1" i="0" dirty="0">
                <a:solidFill>
                  <a:srgbClr val="333333"/>
                </a:solidFill>
                <a:effectLst/>
                <a:latin typeface="Raleway"/>
              </a:rPr>
              <a:t> 8:30am Room </a:t>
            </a:r>
            <a:r>
              <a:rPr lang="en-US" sz="3200" b="1" dirty="0">
                <a:solidFill>
                  <a:srgbClr val="333333"/>
                </a:solidFill>
                <a:latin typeface="Raleway"/>
              </a:rPr>
              <a:t>126</a:t>
            </a:r>
            <a:endParaRPr lang="en-US" sz="3200" i="0" dirty="0">
              <a:solidFill>
                <a:srgbClr val="333333"/>
              </a:solidFill>
              <a:effectLst/>
              <a:latin typeface="Raleway"/>
            </a:endParaRPr>
          </a:p>
          <a:p>
            <a:r>
              <a:rPr lang="en-US" sz="3200" b="1" dirty="0">
                <a:solidFill>
                  <a:srgbClr val="FF0000"/>
                </a:solidFill>
                <a:latin typeface="Segoe UI"/>
                <a:cs typeface="Segoe UI"/>
              </a:rPr>
              <a:t>If selected mandatory parent meeting via teams on 8/19 at </a:t>
            </a:r>
            <a:endParaRPr lang="en-US" dirty="0">
              <a:solidFill>
                <a:srgbClr val="000000"/>
              </a:solidFill>
              <a:latin typeface="Avenir Next LT Pro"/>
              <a:cs typeface="Segoe UI"/>
            </a:endParaRPr>
          </a:p>
          <a:p>
            <a:r>
              <a:rPr lang="en-US" sz="3200" b="1" dirty="0">
                <a:solidFill>
                  <a:srgbClr val="FF0000"/>
                </a:solidFill>
                <a:latin typeface="Segoe UI"/>
                <a:cs typeface="Segoe UI"/>
              </a:rPr>
              <a:t>6 pm.</a:t>
            </a:r>
            <a:endParaRPr lang="en-US" dirty="0"/>
          </a:p>
          <a:p>
            <a:endParaRPr lang="en-US" sz="3200" b="1" dirty="0">
              <a:solidFill>
                <a:srgbClr val="333333"/>
              </a:solidFill>
              <a:latin typeface="Raleway"/>
            </a:endParaRPr>
          </a:p>
        </p:txBody>
      </p:sp>
    </p:spTree>
    <p:extLst>
      <p:ext uri="{BB962C8B-B14F-4D97-AF65-F5344CB8AC3E}">
        <p14:creationId xmlns:p14="http://schemas.microsoft.com/office/powerpoint/2010/main" val="384994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0FB3-B800-D17A-739A-44A0A2A3A3FC}"/>
              </a:ext>
            </a:extLst>
          </p:cNvPr>
          <p:cNvSpPr>
            <a:spLocks noGrp="1"/>
          </p:cNvSpPr>
          <p:nvPr>
            <p:ph type="title"/>
          </p:nvPr>
        </p:nvSpPr>
        <p:spPr/>
        <p:txBody>
          <a:bodyPr>
            <a:normAutofit fontScale="90000"/>
          </a:bodyPr>
          <a:lstStyle/>
          <a:p>
            <a:r>
              <a:rPr lang="en-US" dirty="0"/>
              <a:t>SSEP with Ms. Vaughn</a:t>
            </a:r>
            <a:br>
              <a:rPr lang="en-US" dirty="0"/>
            </a:br>
            <a:endParaRPr lang="en-US"/>
          </a:p>
        </p:txBody>
      </p:sp>
      <p:sp>
        <p:nvSpPr>
          <p:cNvPr id="3" name="Content Placeholder 2">
            <a:extLst>
              <a:ext uri="{FF2B5EF4-FFF2-40B4-BE49-F238E27FC236}">
                <a16:creationId xmlns:a16="http://schemas.microsoft.com/office/drawing/2014/main" id="{B19C01F2-6C14-037D-D8FF-71F03C91DC1B}"/>
              </a:ext>
            </a:extLst>
          </p:cNvPr>
          <p:cNvSpPr>
            <a:spLocks noGrp="1"/>
          </p:cNvSpPr>
          <p:nvPr>
            <p:ph idx="1"/>
          </p:nvPr>
        </p:nvSpPr>
        <p:spPr>
          <a:xfrm>
            <a:off x="372493" y="2397219"/>
            <a:ext cx="5115849" cy="3916362"/>
          </a:xfrm>
        </p:spPr>
        <p:txBody>
          <a:bodyPr vert="horz" lIns="91440" tIns="45720" rIns="91440" bIns="45720" rtlCol="0" anchor="t">
            <a:noAutofit/>
          </a:bodyPr>
          <a:lstStyle/>
          <a:p>
            <a:r>
              <a:rPr lang="en-US" sz="1800" dirty="0">
                <a:latin typeface="Raleway"/>
                <a:ea typeface="+mn-lt"/>
                <a:cs typeface="+mn-lt"/>
              </a:rPr>
              <a:t>A remarkable U.S. national initiative in Science, Technology, Engineering, </a:t>
            </a:r>
            <a:r>
              <a:rPr lang="en-US" sz="1800" i="0" dirty="0">
                <a:effectLst/>
                <a:latin typeface="Raleway"/>
                <a:ea typeface="+mn-lt"/>
                <a:cs typeface="+mn-lt"/>
              </a:rPr>
              <a:t>and </a:t>
            </a:r>
            <a:r>
              <a:rPr lang="en-US" sz="1800" dirty="0">
                <a:latin typeface="Raleway"/>
                <a:ea typeface="+mn-lt"/>
                <a:cs typeface="+mn-lt"/>
              </a:rPr>
              <a:t>Mathematics (STEM) education</a:t>
            </a:r>
            <a:r>
              <a:rPr lang="en-US" sz="1800" i="0" dirty="0">
                <a:effectLst/>
                <a:latin typeface="Raleway"/>
                <a:ea typeface="+mn-lt"/>
                <a:cs typeface="+mn-lt"/>
              </a:rPr>
              <a:t>. </a:t>
            </a:r>
            <a:r>
              <a:rPr lang="en-US" sz="1800" dirty="0">
                <a:latin typeface="Raleway"/>
                <a:ea typeface="+mn-lt"/>
                <a:cs typeface="+mn-lt"/>
              </a:rPr>
              <a:t>It provides  students ) with </a:t>
            </a:r>
            <a:r>
              <a:rPr lang="en-US" sz="1800" i="0" dirty="0">
                <a:effectLst/>
                <a:latin typeface="Raleway"/>
                <a:ea typeface="+mn-lt"/>
                <a:cs typeface="+mn-lt"/>
              </a:rPr>
              <a:t>the </a:t>
            </a:r>
            <a:r>
              <a:rPr lang="en-US" sz="1800" dirty="0">
                <a:latin typeface="Raleway"/>
                <a:ea typeface="+mn-lt"/>
                <a:cs typeface="+mn-lt"/>
              </a:rPr>
              <a:t>opportunity </a:t>
            </a:r>
            <a:r>
              <a:rPr lang="en-US" sz="1800" i="0" dirty="0">
                <a:effectLst/>
                <a:latin typeface="Raleway"/>
                <a:ea typeface="+mn-lt"/>
                <a:cs typeface="+mn-lt"/>
              </a:rPr>
              <a:t>to </a:t>
            </a:r>
            <a:r>
              <a:rPr lang="en-US" sz="1800" dirty="0">
                <a:latin typeface="Raleway"/>
                <a:ea typeface="+mn-lt"/>
                <a:cs typeface="+mn-lt"/>
              </a:rPr>
              <a:t>design and propose real microgravity experiments. These experiments fly in low Earth orbit</a:t>
            </a:r>
            <a:r>
              <a:rPr lang="en-US" sz="1800" i="0" dirty="0">
                <a:effectLst/>
                <a:latin typeface="Raleway"/>
                <a:ea typeface="+mn-lt"/>
                <a:cs typeface="+mn-lt"/>
              </a:rPr>
              <a:t>, </a:t>
            </a:r>
            <a:r>
              <a:rPr lang="en-US" sz="1800" dirty="0">
                <a:latin typeface="Raleway"/>
                <a:ea typeface="+mn-lt"/>
                <a:cs typeface="+mn-lt"/>
              </a:rPr>
              <a:t>initially aboard the final flights of the Space Shuttle and now on the International Space Station (ISS)  Through SSEO students can create </a:t>
            </a:r>
            <a:r>
              <a:rPr lang="en-US" sz="1800" i="0" dirty="0">
                <a:effectLst/>
                <a:latin typeface="Raleway"/>
                <a:ea typeface="+mn-lt"/>
                <a:cs typeface="+mn-lt"/>
              </a:rPr>
              <a:t>and </a:t>
            </a:r>
            <a:r>
              <a:rPr lang="en-US" sz="1800" dirty="0">
                <a:latin typeface="Raleway"/>
                <a:ea typeface="+mn-lt"/>
                <a:cs typeface="+mn-lt"/>
              </a:rPr>
              <a:t>conduct experiments in the unique environment of space It’s like an ultimate science fair that inspires the next generation of scientists and engineers! </a:t>
            </a:r>
            <a:endParaRPr lang="en-US" sz="1800" dirty="0">
              <a:latin typeface="Raleway"/>
            </a:endParaRPr>
          </a:p>
        </p:txBody>
      </p:sp>
      <p:sp>
        <p:nvSpPr>
          <p:cNvPr id="4" name="TextBox 3">
            <a:extLst>
              <a:ext uri="{FF2B5EF4-FFF2-40B4-BE49-F238E27FC236}">
                <a16:creationId xmlns:a16="http://schemas.microsoft.com/office/drawing/2014/main" id="{B2ABAFDB-A2D9-CD76-4684-2BA23F1A3BC9}"/>
              </a:ext>
            </a:extLst>
          </p:cNvPr>
          <p:cNvSpPr txBox="1"/>
          <p:nvPr/>
        </p:nvSpPr>
        <p:spPr>
          <a:xfrm>
            <a:off x="5488342" y="2187407"/>
            <a:ext cx="6703658" cy="4524315"/>
          </a:xfrm>
          <a:prstGeom prst="rect">
            <a:avLst/>
          </a:prstGeom>
          <a:noFill/>
        </p:spPr>
        <p:txBody>
          <a:bodyPr wrap="square" lIns="91440" tIns="45720" rIns="91440" bIns="45720" rtlCol="0" anchor="t">
            <a:spAutoFit/>
          </a:bodyPr>
          <a:lstStyle/>
          <a:p>
            <a:r>
              <a:rPr lang="en-US" sz="3200" b="1" i="0" dirty="0">
                <a:solidFill>
                  <a:srgbClr val="333333"/>
                </a:solidFill>
                <a:effectLst/>
                <a:latin typeface="Raleway"/>
              </a:rPr>
              <a:t>Information Meeting for Students on  </a:t>
            </a:r>
            <a:r>
              <a:rPr lang="en-US" sz="3200" b="1" dirty="0">
                <a:solidFill>
                  <a:srgbClr val="333333"/>
                </a:solidFill>
                <a:latin typeface="Raleway"/>
              </a:rPr>
              <a:t>8/22/2024 8:45am</a:t>
            </a:r>
            <a:r>
              <a:rPr lang="en-US" sz="3200" b="1" i="0" dirty="0">
                <a:solidFill>
                  <a:srgbClr val="333333"/>
                </a:solidFill>
                <a:effectLst/>
                <a:latin typeface="Raleway"/>
              </a:rPr>
              <a:t> Room </a:t>
            </a:r>
            <a:r>
              <a:rPr lang="en-US" sz="3200" b="1" dirty="0">
                <a:solidFill>
                  <a:srgbClr val="333333"/>
                </a:solidFill>
                <a:latin typeface="Raleway"/>
              </a:rPr>
              <a:t>116</a:t>
            </a:r>
            <a:endParaRPr lang="en-US" sz="3200" b="0" i="0" dirty="0">
              <a:solidFill>
                <a:srgbClr val="333333"/>
              </a:solidFill>
              <a:effectLst/>
              <a:latin typeface="Raleway"/>
            </a:endParaRPr>
          </a:p>
          <a:p>
            <a:pPr algn="l"/>
            <a:r>
              <a:rPr lang="en-US" sz="3200" b="1" i="0" dirty="0">
                <a:solidFill>
                  <a:srgbClr val="333333"/>
                </a:solidFill>
                <a:effectLst/>
                <a:latin typeface="Raleway"/>
              </a:rPr>
              <a:t>Test on </a:t>
            </a:r>
            <a:r>
              <a:rPr lang="en-US" sz="3200" b="1" dirty="0">
                <a:solidFill>
                  <a:srgbClr val="333333"/>
                </a:solidFill>
                <a:latin typeface="Raleway"/>
              </a:rPr>
              <a:t>8/23/2024</a:t>
            </a:r>
            <a:r>
              <a:rPr lang="en-US" sz="3200" b="1" i="0" dirty="0">
                <a:solidFill>
                  <a:srgbClr val="333333"/>
                </a:solidFill>
                <a:effectLst/>
                <a:latin typeface="Raleway"/>
              </a:rPr>
              <a:t> </a:t>
            </a:r>
            <a:r>
              <a:rPr lang="en-US" sz="3200" b="1" dirty="0">
                <a:solidFill>
                  <a:srgbClr val="333333"/>
                </a:solidFill>
                <a:latin typeface="Raleway"/>
              </a:rPr>
              <a:t>8:45am</a:t>
            </a:r>
            <a:r>
              <a:rPr lang="en-US" sz="3200" b="1" i="0" dirty="0">
                <a:solidFill>
                  <a:srgbClr val="333333"/>
                </a:solidFill>
                <a:effectLst/>
                <a:latin typeface="Raleway"/>
              </a:rPr>
              <a:t> Room </a:t>
            </a:r>
            <a:r>
              <a:rPr lang="en-US" sz="3200" b="1" dirty="0">
                <a:solidFill>
                  <a:srgbClr val="333333"/>
                </a:solidFill>
                <a:latin typeface="Raleway"/>
              </a:rPr>
              <a:t>116</a:t>
            </a:r>
          </a:p>
          <a:p>
            <a:pPr algn="l"/>
            <a:r>
              <a:rPr lang="en-US" sz="3200" b="1" i="0" dirty="0">
                <a:solidFill>
                  <a:srgbClr val="FF0000"/>
                </a:solidFill>
                <a:effectLst/>
                <a:latin typeface="Raleway"/>
              </a:rPr>
              <a:t>Students </a:t>
            </a:r>
            <a:r>
              <a:rPr lang="en-US" sz="3200" b="1" dirty="0">
                <a:solidFill>
                  <a:srgbClr val="FF0000"/>
                </a:solidFill>
                <a:latin typeface="Raleway"/>
              </a:rPr>
              <a:t>can only choose one competitive team. Meaning they will need to choose to be a part of Robotics or Science </a:t>
            </a:r>
            <a:r>
              <a:rPr lang="en-US" sz="3200" b="1" dirty="0" err="1">
                <a:solidFill>
                  <a:srgbClr val="FF0000"/>
                </a:solidFill>
                <a:latin typeface="Raleway"/>
              </a:rPr>
              <a:t>Olymipad</a:t>
            </a:r>
            <a:r>
              <a:rPr lang="en-US" sz="3200" b="1" dirty="0">
                <a:solidFill>
                  <a:srgbClr val="FF0000"/>
                </a:solidFill>
                <a:latin typeface="Raleway"/>
              </a:rPr>
              <a:t> before SSEP tests </a:t>
            </a:r>
            <a:endParaRPr lang="en-US" sz="3200" b="0" i="0" dirty="0">
              <a:solidFill>
                <a:srgbClr val="FF0000"/>
              </a:solidFill>
              <a:effectLst/>
              <a:latin typeface="Raleway"/>
            </a:endParaRPr>
          </a:p>
        </p:txBody>
      </p:sp>
    </p:spTree>
    <p:extLst>
      <p:ext uri="{BB962C8B-B14F-4D97-AF65-F5344CB8AC3E}">
        <p14:creationId xmlns:p14="http://schemas.microsoft.com/office/powerpoint/2010/main" val="31208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76E4E-2AB8-8A89-FFDE-C8A8E16EB1CB}"/>
              </a:ext>
            </a:extLst>
          </p:cNvPr>
          <p:cNvSpPr>
            <a:spLocks noGrp="1"/>
          </p:cNvSpPr>
          <p:nvPr>
            <p:ph type="title"/>
          </p:nvPr>
        </p:nvSpPr>
        <p:spPr>
          <a:xfrm>
            <a:off x="338014" y="-719260"/>
            <a:ext cx="5022630" cy="2430030"/>
          </a:xfrm>
        </p:spPr>
        <p:txBody>
          <a:bodyPr>
            <a:normAutofit/>
          </a:bodyPr>
          <a:lstStyle/>
          <a:p>
            <a:r>
              <a:rPr lang="en-US" dirty="0"/>
              <a:t>STEM Board </a:t>
            </a:r>
          </a:p>
        </p:txBody>
      </p:sp>
      <p:sp>
        <p:nvSpPr>
          <p:cNvPr id="3" name="Content Placeholder 2">
            <a:extLst>
              <a:ext uri="{FF2B5EF4-FFF2-40B4-BE49-F238E27FC236}">
                <a16:creationId xmlns:a16="http://schemas.microsoft.com/office/drawing/2014/main" id="{B50FFA60-4950-E7CB-CA31-A35516497C59}"/>
              </a:ext>
            </a:extLst>
          </p:cNvPr>
          <p:cNvSpPr>
            <a:spLocks noGrp="1"/>
          </p:cNvSpPr>
          <p:nvPr>
            <p:ph idx="1"/>
          </p:nvPr>
        </p:nvSpPr>
        <p:spPr>
          <a:xfrm>
            <a:off x="484552" y="1745851"/>
            <a:ext cx="5022630" cy="4431112"/>
          </a:xfrm>
        </p:spPr>
        <p:txBody>
          <a:bodyPr vert="horz" lIns="91440" tIns="45720" rIns="91440" bIns="45720" rtlCol="0" anchor="t">
            <a:normAutofit/>
          </a:bodyPr>
          <a:lstStyle/>
          <a:p>
            <a:r>
              <a:rPr lang="en-US" sz="2400" dirty="0">
                <a:solidFill>
                  <a:schemeClr val="bg1"/>
                </a:solidFill>
              </a:rPr>
              <a:t>President: Swetha </a:t>
            </a:r>
            <a:r>
              <a:rPr lang="en-US" sz="2400" dirty="0" err="1">
                <a:solidFill>
                  <a:schemeClr val="bg1"/>
                </a:solidFill>
              </a:rPr>
              <a:t>Thagella</a:t>
            </a:r>
            <a:r>
              <a:rPr lang="en-US" sz="2400" dirty="0">
                <a:solidFill>
                  <a:schemeClr val="bg1"/>
                </a:solidFill>
              </a:rPr>
              <a:t> </a:t>
            </a:r>
          </a:p>
          <a:p>
            <a:r>
              <a:rPr lang="en-US" sz="2400" dirty="0">
                <a:solidFill>
                  <a:schemeClr val="bg1"/>
                </a:solidFill>
              </a:rPr>
              <a:t>Vice President: Andi Moss</a:t>
            </a:r>
          </a:p>
          <a:p>
            <a:r>
              <a:rPr lang="en-US" sz="2400" dirty="0">
                <a:solidFill>
                  <a:schemeClr val="bg1"/>
                </a:solidFill>
              </a:rPr>
              <a:t>Treasurer: Kristin Kenny</a:t>
            </a:r>
          </a:p>
          <a:p>
            <a:r>
              <a:rPr lang="en-US" sz="2400" dirty="0">
                <a:solidFill>
                  <a:schemeClr val="bg1"/>
                </a:solidFill>
              </a:rPr>
              <a:t>Tech Support and Member at Large: Anusha Arun</a:t>
            </a:r>
          </a:p>
          <a:p>
            <a:r>
              <a:rPr lang="en-US" sz="2400" dirty="0">
                <a:solidFill>
                  <a:schemeClr val="bg1"/>
                </a:solidFill>
              </a:rPr>
              <a:t>Randall </a:t>
            </a:r>
            <a:r>
              <a:rPr lang="en-US" sz="2400">
                <a:solidFill>
                  <a:schemeClr val="bg1"/>
                </a:solidFill>
              </a:rPr>
              <a:t>STEM Team Lead </a:t>
            </a:r>
            <a:r>
              <a:rPr lang="en-US" sz="2400" dirty="0">
                <a:solidFill>
                  <a:schemeClr val="bg1"/>
                </a:solidFill>
              </a:rPr>
              <a:t>and Member at Large: Stevie Hodgkins </a:t>
            </a:r>
          </a:p>
        </p:txBody>
      </p:sp>
      <p:pic>
        <p:nvPicPr>
          <p:cNvPr id="8194" name="Picture 2" descr="Randall Middle School STEM">
            <a:extLst>
              <a:ext uri="{FF2B5EF4-FFF2-40B4-BE49-F238E27FC236}">
                <a16:creationId xmlns:a16="http://schemas.microsoft.com/office/drawing/2014/main" id="{54999260-5FC1-FC3E-C9B9-A4CC0F602A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0550" y="1126438"/>
            <a:ext cx="5126898" cy="449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5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EA9D8-0E0C-BB79-EDF8-5FA1F6EC2F5A}"/>
              </a:ext>
            </a:extLst>
          </p:cNvPr>
          <p:cNvSpPr>
            <a:spLocks noGrp="1"/>
          </p:cNvSpPr>
          <p:nvPr>
            <p:ph type="title"/>
          </p:nvPr>
        </p:nvSpPr>
        <p:spPr>
          <a:xfrm>
            <a:off x="484552" y="1122363"/>
            <a:ext cx="4910841" cy="2387600"/>
          </a:xfrm>
        </p:spPr>
        <p:txBody>
          <a:bodyPr vert="horz" lIns="91440" tIns="45720" rIns="91440" bIns="45720" rtlCol="0" anchor="b">
            <a:normAutofit/>
          </a:bodyPr>
          <a:lstStyle/>
          <a:p>
            <a:r>
              <a:rPr lang="en-US" dirty="0"/>
              <a:t>Volunteers needed!!</a:t>
            </a:r>
          </a:p>
        </p:txBody>
      </p:sp>
      <p:sp>
        <p:nvSpPr>
          <p:cNvPr id="3" name="Content Placeholder 2">
            <a:extLst>
              <a:ext uri="{FF2B5EF4-FFF2-40B4-BE49-F238E27FC236}">
                <a16:creationId xmlns:a16="http://schemas.microsoft.com/office/drawing/2014/main" id="{898E7687-6616-3742-F8BB-2B22B2B5AC53}"/>
              </a:ext>
            </a:extLst>
          </p:cNvPr>
          <p:cNvSpPr>
            <a:spLocks noGrp="1"/>
          </p:cNvSpPr>
          <p:nvPr>
            <p:ph idx="1"/>
          </p:nvPr>
        </p:nvSpPr>
        <p:spPr>
          <a:xfrm>
            <a:off x="484552" y="3602038"/>
            <a:ext cx="4910841" cy="1655762"/>
          </a:xfrm>
        </p:spPr>
        <p:txBody>
          <a:bodyPr vert="horz" lIns="91440" tIns="45720" rIns="91440" bIns="45720" rtlCol="0">
            <a:normAutofit/>
          </a:bodyPr>
          <a:lstStyle/>
          <a:p>
            <a:r>
              <a:rPr lang="en-US" sz="2400">
                <a:solidFill>
                  <a:schemeClr val="bg1"/>
                </a:solidFill>
              </a:rPr>
              <a:t>We cannot run STEM without the help of our volunteers. Here is what is needed for this year…</a:t>
            </a:r>
          </a:p>
        </p:txBody>
      </p:sp>
      <p:pic>
        <p:nvPicPr>
          <p:cNvPr id="5" name="Picture 4" descr="Hands holding each other's wrists and interlinked to form a circle">
            <a:extLst>
              <a:ext uri="{FF2B5EF4-FFF2-40B4-BE49-F238E27FC236}">
                <a16:creationId xmlns:a16="http://schemas.microsoft.com/office/drawing/2014/main" id="{D7575BB1-ABF5-2973-CDE8-92B691C08CFF}"/>
              </a:ext>
            </a:extLst>
          </p:cNvPr>
          <p:cNvPicPr>
            <a:picLocks noChangeAspect="1"/>
          </p:cNvPicPr>
          <p:nvPr/>
        </p:nvPicPr>
        <p:blipFill rotWithShape="1">
          <a:blip r:embed="rId2"/>
          <a:srcRect l="22090" r="18455" b="-1"/>
          <a:stretch/>
        </p:blipFill>
        <p:spPr>
          <a:xfrm>
            <a:off x="6083645" y="10"/>
            <a:ext cx="6108356" cy="6857990"/>
          </a:xfrm>
          <a:prstGeom prst="rect">
            <a:avLst/>
          </a:prstGeom>
        </p:spPr>
      </p:pic>
    </p:spTree>
    <p:extLst>
      <p:ext uri="{BB962C8B-B14F-4D97-AF65-F5344CB8AC3E}">
        <p14:creationId xmlns:p14="http://schemas.microsoft.com/office/powerpoint/2010/main" val="351753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FB9147-12A0-4F05-AEAD-190DB3889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
            <a:ext cx="12192000" cy="3429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7852F-9408-0831-C2B7-DADFFF8C8CCD}"/>
              </a:ext>
            </a:extLst>
          </p:cNvPr>
          <p:cNvSpPr>
            <a:spLocks noGrp="1"/>
          </p:cNvSpPr>
          <p:nvPr>
            <p:ph type="title"/>
          </p:nvPr>
        </p:nvSpPr>
        <p:spPr>
          <a:xfrm>
            <a:off x="484552" y="365126"/>
            <a:ext cx="10869248" cy="2730914"/>
          </a:xfrm>
        </p:spPr>
        <p:txBody>
          <a:bodyPr>
            <a:normAutofit/>
          </a:bodyPr>
          <a:lstStyle/>
          <a:p>
            <a:r>
              <a:rPr lang="en-US" dirty="0"/>
              <a:t>Fundraising Committee </a:t>
            </a:r>
          </a:p>
        </p:txBody>
      </p:sp>
      <p:graphicFrame>
        <p:nvGraphicFramePr>
          <p:cNvPr id="5" name="Content Placeholder 2">
            <a:extLst>
              <a:ext uri="{FF2B5EF4-FFF2-40B4-BE49-F238E27FC236}">
                <a16:creationId xmlns:a16="http://schemas.microsoft.com/office/drawing/2014/main" id="{95208900-D468-2345-555E-2CD222B49CAB}"/>
              </a:ext>
            </a:extLst>
          </p:cNvPr>
          <p:cNvGraphicFramePr>
            <a:graphicFrameLocks noGrp="1"/>
          </p:cNvGraphicFramePr>
          <p:nvPr>
            <p:ph idx="1"/>
            <p:extLst>
              <p:ext uri="{D42A27DB-BD31-4B8C-83A1-F6EECF244321}">
                <p14:modId xmlns:p14="http://schemas.microsoft.com/office/powerpoint/2010/main" val="812055673"/>
              </p:ext>
            </p:extLst>
          </p:nvPr>
        </p:nvGraphicFramePr>
        <p:xfrm>
          <a:off x="484187" y="3794125"/>
          <a:ext cx="11099869" cy="238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40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26DD-CBD7-7319-D752-4B6EF6BB30B9}"/>
              </a:ext>
            </a:extLst>
          </p:cNvPr>
          <p:cNvSpPr>
            <a:spLocks noGrp="1"/>
          </p:cNvSpPr>
          <p:nvPr>
            <p:ph type="title"/>
          </p:nvPr>
        </p:nvSpPr>
        <p:spPr/>
        <p:txBody>
          <a:bodyPr/>
          <a:lstStyle/>
          <a:p>
            <a:r>
              <a:rPr lang="en-US" dirty="0"/>
              <a:t>Fundraising efforts</a:t>
            </a:r>
          </a:p>
        </p:txBody>
      </p:sp>
      <p:sp>
        <p:nvSpPr>
          <p:cNvPr id="3" name="Content Placeholder 2">
            <a:extLst>
              <a:ext uri="{FF2B5EF4-FFF2-40B4-BE49-F238E27FC236}">
                <a16:creationId xmlns:a16="http://schemas.microsoft.com/office/drawing/2014/main" id="{9456ADD5-2DBF-88F8-87D6-CA31FA843285}"/>
              </a:ext>
            </a:extLst>
          </p:cNvPr>
          <p:cNvSpPr>
            <a:spLocks noGrp="1"/>
          </p:cNvSpPr>
          <p:nvPr>
            <p:ph idx="1"/>
          </p:nvPr>
        </p:nvSpPr>
        <p:spPr>
          <a:xfrm>
            <a:off x="484552" y="2576512"/>
            <a:ext cx="10869248" cy="3814559"/>
          </a:xfrm>
        </p:spPr>
        <p:txBody>
          <a:bodyPr>
            <a:normAutofit/>
          </a:bodyPr>
          <a:lstStyle/>
          <a:p>
            <a:r>
              <a:rPr lang="en-US" sz="2800" b="1" dirty="0"/>
              <a:t>Why do we fundraise?</a:t>
            </a:r>
          </a:p>
          <a:p>
            <a:pPr marL="342900" indent="-342900">
              <a:buFont typeface="Arial" panose="020B0604020202020204" pitchFamily="34" charset="0"/>
              <a:buChar char="•"/>
            </a:pPr>
            <a:r>
              <a:rPr lang="en-US" sz="2800" dirty="0"/>
              <a:t>	We fundraise to help buy big ticketed supplies like laptops, robots, drones, microscopes, rockets, and much more!</a:t>
            </a:r>
          </a:p>
          <a:p>
            <a:pPr marL="342900" indent="-342900">
              <a:buFont typeface="Arial" panose="020B0604020202020204" pitchFamily="34" charset="0"/>
              <a:buChar char="•"/>
            </a:pPr>
            <a:r>
              <a:rPr lang="en-US" sz="2800" dirty="0"/>
              <a:t>	Twice a year, we also like to do Teacher Appreciation as a big thank you to the STEM teachers for their time and efforts. </a:t>
            </a:r>
          </a:p>
          <a:p>
            <a:endParaRPr lang="en-US" dirty="0"/>
          </a:p>
          <a:p>
            <a:endParaRPr lang="en-US" dirty="0"/>
          </a:p>
        </p:txBody>
      </p:sp>
    </p:spTree>
    <p:extLst>
      <p:ext uri="{BB962C8B-B14F-4D97-AF65-F5344CB8AC3E}">
        <p14:creationId xmlns:p14="http://schemas.microsoft.com/office/powerpoint/2010/main" val="345874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E0F69E-6601-EEFE-EE7E-13EE9AC246DA}"/>
              </a:ext>
            </a:extLst>
          </p:cNvPr>
          <p:cNvSpPr>
            <a:spLocks noGrp="1"/>
          </p:cNvSpPr>
          <p:nvPr>
            <p:ph type="title"/>
          </p:nvPr>
        </p:nvSpPr>
        <p:spPr>
          <a:xfrm>
            <a:off x="484552" y="365125"/>
            <a:ext cx="10869248" cy="1570831"/>
          </a:xfrm>
        </p:spPr>
        <p:txBody>
          <a:bodyPr>
            <a:normAutofit/>
          </a:bodyPr>
          <a:lstStyle/>
          <a:p>
            <a:r>
              <a:rPr lang="en-US" b="1" i="0" dirty="0">
                <a:effectLst/>
                <a:latin typeface="Raleway" pitchFamily="2" charset="0"/>
              </a:rPr>
              <a:t>Academy Volunteer Committee</a:t>
            </a:r>
            <a:r>
              <a:rPr lang="en-US" b="0" i="0" dirty="0">
                <a:effectLst/>
                <a:latin typeface="Raleway" pitchFamily="2" charset="0"/>
              </a:rPr>
              <a:t> </a:t>
            </a:r>
            <a:endParaRPr lang="en-US" dirty="0"/>
          </a:p>
        </p:txBody>
      </p:sp>
      <p:graphicFrame>
        <p:nvGraphicFramePr>
          <p:cNvPr id="5" name="Content Placeholder 2">
            <a:extLst>
              <a:ext uri="{FF2B5EF4-FFF2-40B4-BE49-F238E27FC236}">
                <a16:creationId xmlns:a16="http://schemas.microsoft.com/office/drawing/2014/main" id="{69CE400B-0465-988F-0ED1-9F61E3BE813B}"/>
              </a:ext>
            </a:extLst>
          </p:cNvPr>
          <p:cNvGraphicFramePr>
            <a:graphicFrameLocks noGrp="1"/>
          </p:cNvGraphicFramePr>
          <p:nvPr>
            <p:ph idx="1"/>
            <p:extLst>
              <p:ext uri="{D42A27DB-BD31-4B8C-83A1-F6EECF244321}">
                <p14:modId xmlns:p14="http://schemas.microsoft.com/office/powerpoint/2010/main" val="329687757"/>
              </p:ext>
            </p:extLst>
          </p:nvPr>
        </p:nvGraphicFramePr>
        <p:xfrm>
          <a:off x="427383" y="2713383"/>
          <a:ext cx="11380304" cy="341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35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9" cy="68559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8B4E2-5EDA-8F8E-887C-7ED652065574}"/>
              </a:ext>
            </a:extLst>
          </p:cNvPr>
          <p:cNvSpPr>
            <a:spLocks noGrp="1"/>
          </p:cNvSpPr>
          <p:nvPr>
            <p:ph type="title"/>
          </p:nvPr>
        </p:nvSpPr>
        <p:spPr>
          <a:xfrm>
            <a:off x="484188" y="2650431"/>
            <a:ext cx="5101603" cy="3631099"/>
          </a:xfrm>
        </p:spPr>
        <p:txBody>
          <a:bodyPr anchor="t">
            <a:normAutofit/>
          </a:bodyPr>
          <a:lstStyle/>
          <a:p>
            <a:r>
              <a:rPr lang="en-US" b="1" i="0" dirty="0">
                <a:effectLst/>
                <a:latin typeface="Raleway" pitchFamily="2" charset="0"/>
              </a:rPr>
              <a:t>Field Trip Committee</a:t>
            </a:r>
            <a:endParaRPr lang="en-US" dirty="0"/>
          </a:p>
        </p:txBody>
      </p:sp>
      <p:grpSp>
        <p:nvGrpSpPr>
          <p:cNvPr id="13" name="Group 12">
            <a:extLst>
              <a:ext uri="{FF2B5EF4-FFF2-40B4-BE49-F238E27FC236}">
                <a16:creationId xmlns:a16="http://schemas.microsoft.com/office/drawing/2014/main" id="{ABB2FBE0-355C-41D1-A85C-34301A73FB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5999" cy="2287390"/>
            <a:chOff x="0" y="0"/>
            <a:chExt cx="6095999" cy="2287390"/>
          </a:xfrm>
        </p:grpSpPr>
        <p:sp>
          <p:nvSpPr>
            <p:cNvPr id="14" name="Rectangle 13">
              <a:extLst>
                <a:ext uri="{FF2B5EF4-FFF2-40B4-BE49-F238E27FC236}">
                  <a16:creationId xmlns:a16="http://schemas.microsoft.com/office/drawing/2014/main" id="{258ED267-CBD7-48CA-8FBD-FC65502AA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0"/>
              <a:ext cx="6095993" cy="2287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5AB1F4-1BAE-422B-9787-CAC85DB09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95993" cy="228739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ontent Placeholder 2">
            <a:extLst>
              <a:ext uri="{FF2B5EF4-FFF2-40B4-BE49-F238E27FC236}">
                <a16:creationId xmlns:a16="http://schemas.microsoft.com/office/drawing/2014/main" id="{0A28EA0B-57E7-56D1-41FE-878F0DC556E3}"/>
              </a:ext>
            </a:extLst>
          </p:cNvPr>
          <p:cNvGraphicFramePr>
            <a:graphicFrameLocks noGrp="1"/>
          </p:cNvGraphicFramePr>
          <p:nvPr>
            <p:ph idx="1"/>
            <p:extLst>
              <p:ext uri="{D42A27DB-BD31-4B8C-83A1-F6EECF244321}">
                <p14:modId xmlns:p14="http://schemas.microsoft.com/office/powerpoint/2010/main" val="813673937"/>
              </p:ext>
            </p:extLst>
          </p:nvPr>
        </p:nvGraphicFramePr>
        <p:xfrm>
          <a:off x="6490251" y="327991"/>
          <a:ext cx="5431735" cy="5848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87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47BB8-B47B-1D86-C766-11C91FAE4E16}"/>
              </a:ext>
            </a:extLst>
          </p:cNvPr>
          <p:cNvSpPr>
            <a:spLocks noGrp="1"/>
          </p:cNvSpPr>
          <p:nvPr>
            <p:ph type="title"/>
          </p:nvPr>
        </p:nvSpPr>
        <p:spPr>
          <a:xfrm>
            <a:off x="146222" y="365125"/>
            <a:ext cx="2689847" cy="3938518"/>
          </a:xfrm>
        </p:spPr>
        <p:txBody>
          <a:bodyPr>
            <a:normAutofit/>
          </a:bodyPr>
          <a:lstStyle/>
          <a:p>
            <a:r>
              <a:rPr lang="en-US" sz="3200"/>
              <a:t>STEM Swag</a:t>
            </a:r>
          </a:p>
        </p:txBody>
      </p:sp>
      <p:grpSp>
        <p:nvGrpSpPr>
          <p:cNvPr id="13" name="Group 12">
            <a:extLst>
              <a:ext uri="{FF2B5EF4-FFF2-40B4-BE49-F238E27FC236}">
                <a16:creationId xmlns:a16="http://schemas.microsoft.com/office/drawing/2014/main" id="{E5CD2E8B-968C-4DDC-9470-260B5DA13D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72778"/>
            <a:ext cx="3047997" cy="2285222"/>
            <a:chOff x="0" y="3438071"/>
            <a:chExt cx="3047997" cy="3429000"/>
          </a:xfrm>
        </p:grpSpPr>
        <p:sp>
          <p:nvSpPr>
            <p:cNvPr id="14" name="Rectangle 13">
              <a:extLst>
                <a:ext uri="{FF2B5EF4-FFF2-40B4-BE49-F238E27FC236}">
                  <a16:creationId xmlns:a16="http://schemas.microsoft.com/office/drawing/2014/main" id="{54940AF6-4BB8-4A24-9BCA-B088F02BD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3438071"/>
              <a:ext cx="304799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AD7D5E-CDD6-4468-9F5F-6802387A9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47142"/>
              <a:ext cx="3047997" cy="3419929"/>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056C95F3-E2B9-2EAC-1C41-8EC0ADD307BC}"/>
              </a:ext>
            </a:extLst>
          </p:cNvPr>
          <p:cNvGraphicFramePr>
            <a:graphicFrameLocks noGrp="1"/>
          </p:cNvGraphicFramePr>
          <p:nvPr>
            <p:ph idx="1"/>
            <p:extLst>
              <p:ext uri="{D42A27DB-BD31-4B8C-83A1-F6EECF244321}">
                <p14:modId xmlns:p14="http://schemas.microsoft.com/office/powerpoint/2010/main" val="267558622"/>
              </p:ext>
            </p:extLst>
          </p:nvPr>
        </p:nvGraphicFramePr>
        <p:xfrm>
          <a:off x="3811656" y="551622"/>
          <a:ext cx="7742583" cy="562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685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92D8-96CF-4A18-AFA7-53495E87E87A}"/>
              </a:ext>
            </a:extLst>
          </p:cNvPr>
          <p:cNvSpPr>
            <a:spLocks noGrp="1"/>
          </p:cNvSpPr>
          <p:nvPr>
            <p:ph type="title"/>
          </p:nvPr>
        </p:nvSpPr>
        <p:spPr/>
        <p:txBody>
          <a:bodyPr/>
          <a:lstStyle/>
          <a:p>
            <a:r>
              <a:rPr lang="en-US" dirty="0"/>
              <a:t>Events</a:t>
            </a:r>
          </a:p>
        </p:txBody>
      </p:sp>
      <p:sp>
        <p:nvSpPr>
          <p:cNvPr id="3" name="Content Placeholder 2">
            <a:extLst>
              <a:ext uri="{FF2B5EF4-FFF2-40B4-BE49-F238E27FC236}">
                <a16:creationId xmlns:a16="http://schemas.microsoft.com/office/drawing/2014/main" id="{D80AA323-DBE7-4D4A-AC8C-4CD2EBB69335}"/>
              </a:ext>
            </a:extLst>
          </p:cNvPr>
          <p:cNvSpPr>
            <a:spLocks noGrp="1"/>
          </p:cNvSpPr>
          <p:nvPr>
            <p:ph idx="1"/>
          </p:nvPr>
        </p:nvSpPr>
        <p:spPr>
          <a:xfrm>
            <a:off x="484552" y="2375987"/>
            <a:ext cx="10869248" cy="4121818"/>
          </a:xfrm>
        </p:spPr>
        <p:txBody>
          <a:bodyPr vert="horz" lIns="91440" tIns="45720" rIns="91440" bIns="45720" rtlCol="0" anchor="t">
            <a:normAutofit fontScale="85000" lnSpcReduction="10000"/>
          </a:bodyPr>
          <a:lstStyle/>
          <a:p>
            <a:pPr marL="685800" indent="-685800">
              <a:buChar char="•"/>
            </a:pPr>
            <a:r>
              <a:rPr lang="en-US" sz="4800" dirty="0"/>
              <a:t>We hope to have a 2nd annual trivia and silent auction right here at Randall in February. More details to follow soon.</a:t>
            </a:r>
          </a:p>
          <a:p>
            <a:pPr marL="685800" indent="-685800">
              <a:buChar char="•"/>
            </a:pPr>
            <a:r>
              <a:rPr lang="en-US" sz="4800" dirty="0"/>
              <a:t>Pi Day Pie Sale in November (Potentially)</a:t>
            </a:r>
          </a:p>
          <a:p>
            <a:pPr marL="685800" indent="-685800">
              <a:buChar char="•"/>
            </a:pPr>
            <a:r>
              <a:rPr lang="en-US" sz="4800" dirty="0"/>
              <a:t>Field Trip in the Spring</a:t>
            </a:r>
          </a:p>
          <a:p>
            <a:pPr marL="685800" indent="-685800">
              <a:buChar char="•"/>
            </a:pPr>
            <a:endParaRPr lang="en-US" sz="4800" dirty="0"/>
          </a:p>
        </p:txBody>
      </p:sp>
    </p:spTree>
    <p:extLst>
      <p:ext uri="{BB962C8B-B14F-4D97-AF65-F5344CB8AC3E}">
        <p14:creationId xmlns:p14="http://schemas.microsoft.com/office/powerpoint/2010/main" val="222863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6A2B6FF-98AF-4A0F-AAA9-F291A7D2D5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29000"/>
            <a:ext cx="6083644" cy="3429000"/>
            <a:chOff x="6096002" y="-9073"/>
            <a:chExt cx="6095998" cy="6867073"/>
          </a:xfrm>
        </p:grpSpPr>
        <p:sp>
          <p:nvSpPr>
            <p:cNvPr id="13" name="Rectangle 12">
              <a:extLst>
                <a:ext uri="{FF2B5EF4-FFF2-40B4-BE49-F238E27FC236}">
                  <a16:creationId xmlns:a16="http://schemas.microsoft.com/office/drawing/2014/main" id="{53A2D870-BA00-4DBB-BF6E-782BAFEDC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FD376E6-424C-4887-B673-6B4126758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B79FB-9F90-640A-5FCA-21E7E1AE4624}"/>
              </a:ext>
            </a:extLst>
          </p:cNvPr>
          <p:cNvSpPr>
            <a:spLocks noGrp="1"/>
          </p:cNvSpPr>
          <p:nvPr>
            <p:ph type="title"/>
          </p:nvPr>
        </p:nvSpPr>
        <p:spPr>
          <a:xfrm>
            <a:off x="484552" y="365125"/>
            <a:ext cx="5022630" cy="2430030"/>
          </a:xfrm>
        </p:spPr>
        <p:txBody>
          <a:bodyPr>
            <a:normAutofit/>
          </a:bodyPr>
          <a:lstStyle/>
          <a:p>
            <a:r>
              <a:rPr lang="en-US" dirty="0"/>
              <a:t>Website</a:t>
            </a:r>
          </a:p>
        </p:txBody>
      </p:sp>
      <p:sp>
        <p:nvSpPr>
          <p:cNvPr id="3" name="Content Placeholder 2">
            <a:extLst>
              <a:ext uri="{FF2B5EF4-FFF2-40B4-BE49-F238E27FC236}">
                <a16:creationId xmlns:a16="http://schemas.microsoft.com/office/drawing/2014/main" id="{6BACFE99-6EB2-CBF5-D93E-9C4C12890E39}"/>
              </a:ext>
            </a:extLst>
          </p:cNvPr>
          <p:cNvSpPr>
            <a:spLocks noGrp="1"/>
          </p:cNvSpPr>
          <p:nvPr>
            <p:ph idx="1"/>
          </p:nvPr>
        </p:nvSpPr>
        <p:spPr>
          <a:xfrm>
            <a:off x="484552" y="3870613"/>
            <a:ext cx="5022630" cy="2306349"/>
          </a:xfrm>
        </p:spPr>
        <p:txBody>
          <a:bodyPr>
            <a:normAutofit/>
          </a:bodyPr>
          <a:lstStyle/>
          <a:p>
            <a:pPr>
              <a:lnSpc>
                <a:spcPct val="110000"/>
              </a:lnSpc>
            </a:pPr>
            <a:r>
              <a:rPr lang="en-US" dirty="0"/>
              <a:t>Did you know we have a website? All of the information that was discussed at tonight meeting can be found at: </a:t>
            </a:r>
            <a:r>
              <a:rPr lang="en-US" dirty="0">
                <a:hlinkClick r:id="rId2"/>
              </a:rPr>
              <a:t>Home - Randall Middle School STEM (randallmsstem.com)</a:t>
            </a:r>
            <a:endParaRPr lang="en-US" dirty="0"/>
          </a:p>
          <a:p>
            <a:pPr>
              <a:lnSpc>
                <a:spcPct val="110000"/>
              </a:lnSpc>
            </a:pPr>
            <a:r>
              <a:rPr lang="en-US" dirty="0"/>
              <a:t>We have an events calendar!</a:t>
            </a:r>
          </a:p>
          <a:p>
            <a:pPr>
              <a:lnSpc>
                <a:spcPct val="110000"/>
              </a:lnSpc>
            </a:pPr>
            <a:endParaRPr lang="en-US" dirty="0"/>
          </a:p>
        </p:txBody>
      </p:sp>
      <p:pic>
        <p:nvPicPr>
          <p:cNvPr id="5" name="Picture 4" descr="Calendar&#10;&#10;Description automatically generated">
            <a:extLst>
              <a:ext uri="{FF2B5EF4-FFF2-40B4-BE49-F238E27FC236}">
                <a16:creationId xmlns:a16="http://schemas.microsoft.com/office/drawing/2014/main" id="{785835CC-DF8C-4567-869A-AE3C0EF71DEB}"/>
              </a:ext>
            </a:extLst>
          </p:cNvPr>
          <p:cNvPicPr>
            <a:picLocks noChangeAspect="1"/>
          </p:cNvPicPr>
          <p:nvPr/>
        </p:nvPicPr>
        <p:blipFill>
          <a:blip r:embed="rId3"/>
          <a:stretch>
            <a:fillRect/>
          </a:stretch>
        </p:blipFill>
        <p:spPr>
          <a:xfrm>
            <a:off x="6334937" y="963038"/>
            <a:ext cx="5605770" cy="4316441"/>
          </a:xfrm>
          <a:prstGeom prst="rect">
            <a:avLst/>
          </a:prstGeom>
        </p:spPr>
      </p:pic>
    </p:spTree>
    <p:extLst>
      <p:ext uri="{BB962C8B-B14F-4D97-AF65-F5344CB8AC3E}">
        <p14:creationId xmlns:p14="http://schemas.microsoft.com/office/powerpoint/2010/main" val="481639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54CFA0-E502-4D3A-9FE7-F49553F4D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8D7E30-B50A-4ADD-8244-B02C404B7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1"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EFDB7-D319-80FE-02AA-388202C588D5}"/>
              </a:ext>
            </a:extLst>
          </p:cNvPr>
          <p:cNvSpPr>
            <a:spLocks noGrp="1"/>
          </p:cNvSpPr>
          <p:nvPr>
            <p:ph type="title"/>
          </p:nvPr>
        </p:nvSpPr>
        <p:spPr>
          <a:xfrm>
            <a:off x="146222" y="365125"/>
            <a:ext cx="2644746" cy="2842099"/>
          </a:xfrm>
        </p:spPr>
        <p:txBody>
          <a:bodyPr>
            <a:normAutofit/>
          </a:bodyPr>
          <a:lstStyle/>
          <a:p>
            <a:r>
              <a:rPr lang="en-US" sz="3300"/>
              <a:t>Registration </a:t>
            </a:r>
          </a:p>
        </p:txBody>
      </p:sp>
      <p:grpSp>
        <p:nvGrpSpPr>
          <p:cNvPr id="12" name="Group 11">
            <a:extLst>
              <a:ext uri="{FF2B5EF4-FFF2-40B4-BE49-F238E27FC236}">
                <a16:creationId xmlns:a16="http://schemas.microsoft.com/office/drawing/2014/main" id="{E7D6887E-0D0C-441D-AAF6-B1E7D12195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29000"/>
            <a:ext cx="3047997" cy="3438071"/>
            <a:chOff x="0" y="3438071"/>
            <a:chExt cx="3047997" cy="3429000"/>
          </a:xfrm>
        </p:grpSpPr>
        <p:sp>
          <p:nvSpPr>
            <p:cNvPr id="13" name="Rectangle 12">
              <a:extLst>
                <a:ext uri="{FF2B5EF4-FFF2-40B4-BE49-F238E27FC236}">
                  <a16:creationId xmlns:a16="http://schemas.microsoft.com/office/drawing/2014/main" id="{7172EC78-01A4-4610-A4CC-20D362172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3438071"/>
              <a:ext cx="304799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3A9756-EBE7-453A-A0B3-2931AD3E7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38071"/>
              <a:ext cx="3047997" cy="3429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7B5A9DD-6EF3-779D-D66A-81213B0C9E5A}"/>
              </a:ext>
            </a:extLst>
          </p:cNvPr>
          <p:cNvSpPr>
            <a:spLocks noGrp="1"/>
          </p:cNvSpPr>
          <p:nvPr>
            <p:ph idx="1"/>
          </p:nvPr>
        </p:nvSpPr>
        <p:spPr>
          <a:xfrm>
            <a:off x="3343700" y="365125"/>
            <a:ext cx="8010099" cy="5811838"/>
          </a:xfrm>
        </p:spPr>
        <p:txBody>
          <a:bodyPr vert="horz" lIns="91440" tIns="45720" rIns="91440" bIns="45720" rtlCol="0" anchor="ctr">
            <a:noAutofit/>
          </a:bodyPr>
          <a:lstStyle/>
          <a:p>
            <a:pPr marL="342900" indent="-342900">
              <a:buFont typeface="Arial" panose="020B0604020202020204" pitchFamily="34" charset="0"/>
              <a:buChar char="•"/>
            </a:pPr>
            <a:r>
              <a:rPr lang="en-US" sz="2400" dirty="0"/>
              <a:t>Students only choose ONE Academy Class. (Either purple OR white. </a:t>
            </a:r>
          </a:p>
          <a:p>
            <a:pPr marL="342900" indent="-342900">
              <a:buFont typeface="Arial" panose="020B0604020202020204" pitchFamily="34" charset="0"/>
              <a:buChar char="•"/>
            </a:pPr>
            <a:r>
              <a:rPr lang="en-US" sz="2400" dirty="0"/>
              <a:t>We will be using  square this year. </a:t>
            </a:r>
          </a:p>
          <a:p>
            <a:pPr marL="342900" indent="-342900">
              <a:buFont typeface="Arial" panose="020B0604020202020204" pitchFamily="34" charset="0"/>
              <a:buChar char="•"/>
            </a:pPr>
            <a:r>
              <a:rPr lang="en-US" sz="2400" dirty="0"/>
              <a:t>Please double check all information. </a:t>
            </a:r>
            <a:r>
              <a:rPr lang="en-US" sz="2400" i="1" dirty="0"/>
              <a:t>We must have the correct student number for students to be in the STEM canvas course.</a:t>
            </a:r>
            <a:r>
              <a:rPr lang="en-US" sz="2400" dirty="0"/>
              <a:t> </a:t>
            </a:r>
            <a:r>
              <a:rPr lang="en-US" sz="2400" b="1" dirty="0"/>
              <a:t>All parents should have a parent canvas account, so they receive all canvas messages. </a:t>
            </a:r>
          </a:p>
          <a:p>
            <a:pPr marL="342900" indent="-342900">
              <a:buFont typeface="Arial" panose="020B0604020202020204" pitchFamily="34" charset="0"/>
              <a:buChar char="•"/>
            </a:pPr>
            <a:r>
              <a:rPr lang="en-US" sz="2400" b="1" dirty="0"/>
              <a:t>Registration will be open at 8pm on Aug 21st</a:t>
            </a:r>
            <a:r>
              <a:rPr lang="en-US" sz="2400" b="1" baseline="30000" dirty="0"/>
              <a:t> </a:t>
            </a:r>
            <a:r>
              <a:rPr lang="en-US" sz="2400" b="1" dirty="0"/>
              <a:t>and close at 8pm on Aug 23</a:t>
            </a:r>
            <a:r>
              <a:rPr lang="en-US" sz="2400" b="1" baseline="30000" dirty="0"/>
              <a:t>th</a:t>
            </a:r>
          </a:p>
          <a:p>
            <a:pPr marL="342900" indent="-342900">
              <a:buFont typeface="Arial" panose="020B0604020202020204" pitchFamily="34" charset="0"/>
              <a:buChar char="•"/>
            </a:pPr>
            <a:r>
              <a:rPr lang="en-US" sz="2400" dirty="0"/>
              <a:t>Please use the wait list option if when you register, you do not know see your child’s first choice academy class. One the waitlist, please provide three choices. </a:t>
            </a:r>
          </a:p>
        </p:txBody>
      </p:sp>
    </p:spTree>
    <p:extLst>
      <p:ext uri="{BB962C8B-B14F-4D97-AF65-F5344CB8AC3E}">
        <p14:creationId xmlns:p14="http://schemas.microsoft.com/office/powerpoint/2010/main" val="108352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5234-2DB8-8DA3-7B50-63A7CE939938}"/>
              </a:ext>
            </a:extLst>
          </p:cNvPr>
          <p:cNvSpPr>
            <a:spLocks noGrp="1"/>
          </p:cNvSpPr>
          <p:nvPr>
            <p:ph type="title"/>
          </p:nvPr>
        </p:nvSpPr>
        <p:spPr/>
        <p:txBody>
          <a:bodyPr/>
          <a:lstStyle/>
          <a:p>
            <a:r>
              <a:rPr lang="en-US" dirty="0"/>
              <a:t>CHECK SPAM!</a:t>
            </a:r>
          </a:p>
        </p:txBody>
      </p:sp>
      <p:sp>
        <p:nvSpPr>
          <p:cNvPr id="3" name="Content Placeholder 2">
            <a:extLst>
              <a:ext uri="{FF2B5EF4-FFF2-40B4-BE49-F238E27FC236}">
                <a16:creationId xmlns:a16="http://schemas.microsoft.com/office/drawing/2014/main" id="{874A50A9-84D2-E3E8-8E0B-C424EFB57DAE}"/>
              </a:ext>
            </a:extLst>
          </p:cNvPr>
          <p:cNvSpPr>
            <a:spLocks noGrp="1"/>
          </p:cNvSpPr>
          <p:nvPr>
            <p:ph idx="1"/>
          </p:nvPr>
        </p:nvSpPr>
        <p:spPr/>
        <p:txBody>
          <a:bodyPr>
            <a:normAutofit fontScale="92500"/>
          </a:bodyPr>
          <a:lstStyle/>
          <a:p>
            <a:r>
              <a:rPr lang="en-US" sz="3200" dirty="0"/>
              <a:t>Square will send you a confirmation email. If you feel like your registration went through but you do not see an email. Please check your spam!!! Square charges us for every transaction. If you register multiple times for the same student AND then request a refund, the STEM club pays multiple fees. Which means less money goes to the kids. </a:t>
            </a:r>
            <a:r>
              <a:rPr lang="en-US" sz="3200" dirty="0">
                <a:sym typeface="Wingdings" panose="05000000000000000000" pitchFamily="2" charset="2"/>
              </a:rPr>
              <a:t>   </a:t>
            </a:r>
            <a:endParaRPr lang="en-US" sz="3200" dirty="0"/>
          </a:p>
        </p:txBody>
      </p:sp>
    </p:spTree>
    <p:extLst>
      <p:ext uri="{BB962C8B-B14F-4D97-AF65-F5344CB8AC3E}">
        <p14:creationId xmlns:p14="http://schemas.microsoft.com/office/powerpoint/2010/main" val="179239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C3D5-D7ED-5E86-4E4E-996FEB79E7B0}"/>
              </a:ext>
            </a:extLst>
          </p:cNvPr>
          <p:cNvSpPr>
            <a:spLocks noGrp="1"/>
          </p:cNvSpPr>
          <p:nvPr>
            <p:ph type="title"/>
          </p:nvPr>
        </p:nvSpPr>
        <p:spPr/>
        <p:txBody>
          <a:bodyPr/>
          <a:lstStyle/>
          <a:p>
            <a:r>
              <a:rPr lang="en-US" dirty="0"/>
              <a:t>Parents we have a FB page!</a:t>
            </a:r>
          </a:p>
        </p:txBody>
      </p:sp>
      <p:sp>
        <p:nvSpPr>
          <p:cNvPr id="3" name="Content Placeholder 2">
            <a:extLst>
              <a:ext uri="{FF2B5EF4-FFF2-40B4-BE49-F238E27FC236}">
                <a16:creationId xmlns:a16="http://schemas.microsoft.com/office/drawing/2014/main" id="{DC50AFBF-18CC-7987-0CBD-4D74AFDE3910}"/>
              </a:ext>
            </a:extLst>
          </p:cNvPr>
          <p:cNvSpPr>
            <a:spLocks noGrp="1"/>
          </p:cNvSpPr>
          <p:nvPr>
            <p:ph idx="1"/>
          </p:nvPr>
        </p:nvSpPr>
        <p:spPr/>
        <p:txBody>
          <a:bodyPr>
            <a:normAutofit/>
          </a:bodyPr>
          <a:lstStyle/>
          <a:p>
            <a:r>
              <a:rPr lang="en-US" sz="4400" dirty="0"/>
              <a:t>Search Randall Middle School STEM club. </a:t>
            </a:r>
          </a:p>
          <a:p>
            <a:r>
              <a:rPr lang="en-US" sz="4400" dirty="0"/>
              <a:t>Answer ALL the questions, this is how we control SPAM on our page. </a:t>
            </a:r>
          </a:p>
        </p:txBody>
      </p:sp>
    </p:spTree>
    <p:extLst>
      <p:ext uri="{BB962C8B-B14F-4D97-AF65-F5344CB8AC3E}">
        <p14:creationId xmlns:p14="http://schemas.microsoft.com/office/powerpoint/2010/main" val="111058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3E19D-1535-FA35-88B9-2E3D8B6EEF74}"/>
              </a:ext>
            </a:extLst>
          </p:cNvPr>
          <p:cNvSpPr>
            <a:spLocks noGrp="1"/>
          </p:cNvSpPr>
          <p:nvPr>
            <p:ph type="title"/>
          </p:nvPr>
        </p:nvSpPr>
        <p:spPr>
          <a:xfrm>
            <a:off x="484552" y="365125"/>
            <a:ext cx="5022630" cy="2430030"/>
          </a:xfrm>
        </p:spPr>
        <p:txBody>
          <a:bodyPr>
            <a:normAutofit/>
          </a:bodyPr>
          <a:lstStyle/>
          <a:p>
            <a:r>
              <a:rPr lang="en-US" dirty="0"/>
              <a:t>QR code to our square site. </a:t>
            </a:r>
          </a:p>
        </p:txBody>
      </p:sp>
      <p:sp>
        <p:nvSpPr>
          <p:cNvPr id="3" name="Content Placeholder 2">
            <a:extLst>
              <a:ext uri="{FF2B5EF4-FFF2-40B4-BE49-F238E27FC236}">
                <a16:creationId xmlns:a16="http://schemas.microsoft.com/office/drawing/2014/main" id="{B10027BA-4503-1375-FF90-ECDB98ECC086}"/>
              </a:ext>
            </a:extLst>
          </p:cNvPr>
          <p:cNvSpPr>
            <a:spLocks noGrp="1"/>
          </p:cNvSpPr>
          <p:nvPr>
            <p:ph idx="1"/>
          </p:nvPr>
        </p:nvSpPr>
        <p:spPr>
          <a:xfrm>
            <a:off x="484552" y="3054927"/>
            <a:ext cx="5022630" cy="3122036"/>
          </a:xfrm>
        </p:spPr>
        <p:txBody>
          <a:bodyPr>
            <a:normAutofit/>
          </a:bodyPr>
          <a:lstStyle/>
          <a:p>
            <a:r>
              <a:rPr lang="en-US" dirty="0">
                <a:solidFill>
                  <a:schemeClr val="bg1"/>
                </a:solidFill>
              </a:rPr>
              <a:t>There will be a link to register on our square site at 8pm on Aug 21. Please use this QR code for quick access and to save our square site. This power point with the QR code will be on our website. There are a few QR codes printed out if you wish to take a copy home. </a:t>
            </a:r>
          </a:p>
        </p:txBody>
      </p:sp>
      <p:pic>
        <p:nvPicPr>
          <p:cNvPr id="5" name="Picture 4" descr="Qr code&#10;&#10;Description automatically generated">
            <a:extLst>
              <a:ext uri="{FF2B5EF4-FFF2-40B4-BE49-F238E27FC236}">
                <a16:creationId xmlns:a16="http://schemas.microsoft.com/office/drawing/2014/main" id="{2484D196-0870-052C-F131-F51D6F4AA944}"/>
              </a:ext>
            </a:extLst>
          </p:cNvPr>
          <p:cNvPicPr>
            <a:picLocks noChangeAspect="1"/>
          </p:cNvPicPr>
          <p:nvPr/>
        </p:nvPicPr>
        <p:blipFill rotWithShape="1">
          <a:blip r:embed="rId2">
            <a:extLst>
              <a:ext uri="{28A0092B-C50C-407E-A947-70E740481C1C}">
                <a14:useLocalDpi xmlns:a14="http://schemas.microsoft.com/office/drawing/2010/main" val="0"/>
              </a:ext>
            </a:extLst>
          </a:blip>
          <a:srcRect t="5664" r="2" b="24448"/>
          <a:stretch/>
        </p:blipFill>
        <p:spPr>
          <a:xfrm>
            <a:off x="6083644" y="10"/>
            <a:ext cx="6108356" cy="6857990"/>
          </a:xfrm>
          <a:prstGeom prst="rect">
            <a:avLst/>
          </a:prstGeom>
        </p:spPr>
      </p:pic>
    </p:spTree>
    <p:extLst>
      <p:ext uri="{BB962C8B-B14F-4D97-AF65-F5344CB8AC3E}">
        <p14:creationId xmlns:p14="http://schemas.microsoft.com/office/powerpoint/2010/main" val="267944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B721-0496-4B54-B860-1A31B7D53FF4}"/>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97606889-1035-F8FD-12DA-6351A85A9A90}"/>
              </a:ext>
            </a:extLst>
          </p:cNvPr>
          <p:cNvSpPr>
            <a:spLocks noGrp="1"/>
          </p:cNvSpPr>
          <p:nvPr>
            <p:ph idx="1"/>
          </p:nvPr>
        </p:nvSpPr>
        <p:spPr>
          <a:xfrm>
            <a:off x="484552" y="2576513"/>
            <a:ext cx="11600356" cy="3919666"/>
          </a:xfrm>
        </p:spPr>
        <p:txBody>
          <a:bodyPr vert="horz" lIns="91440" tIns="45720" rIns="91440" bIns="45720" rtlCol="0" anchor="t">
            <a:normAutofit lnSpcReduction="10000"/>
          </a:bodyPr>
          <a:lstStyle/>
          <a:p>
            <a:r>
              <a:rPr lang="en-US" dirty="0"/>
              <a:t>What if the academy class my child wants is not showing when I register? That means the class is full. Please fill out the wait list. If you register for another class, you cannot be switched to different class.</a:t>
            </a:r>
          </a:p>
          <a:p>
            <a:r>
              <a:rPr lang="en-US" dirty="0"/>
              <a:t>Can I join a competitive team and be in a academy class? Yes, you will have to try out and be selected for a competitive team. For academy, you sign up and pay the dues. </a:t>
            </a:r>
          </a:p>
          <a:p>
            <a:r>
              <a:rPr lang="en-US" dirty="0"/>
              <a:t>What if I want to be in SSEP AND academy? Sign up for academy on 8/21 to lock in your spot for Thursday STEM. Then you can try out for SSEP on 8/23</a:t>
            </a:r>
          </a:p>
          <a:p>
            <a:r>
              <a:rPr lang="en-US" dirty="0"/>
              <a:t>How will I get club updates? All students will be added to the canvas STEM course. Parents, please have a canvas account to get the same updates. We also have our website randallmsstem.com and a STEM parent FB page.</a:t>
            </a:r>
            <a:endParaRPr lang="en-US" dirty="0">
              <a:ea typeface="+mn-lt"/>
              <a:cs typeface="+mn-lt"/>
            </a:endParaRPr>
          </a:p>
        </p:txBody>
      </p:sp>
    </p:spTree>
    <p:extLst>
      <p:ext uri="{BB962C8B-B14F-4D97-AF65-F5344CB8AC3E}">
        <p14:creationId xmlns:p14="http://schemas.microsoft.com/office/powerpoint/2010/main" val="359070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68DD-2555-C2DC-A440-D20B05A57FC6}"/>
              </a:ext>
            </a:extLst>
          </p:cNvPr>
          <p:cNvSpPr>
            <a:spLocks noGrp="1"/>
          </p:cNvSpPr>
          <p:nvPr>
            <p:ph type="title"/>
          </p:nvPr>
        </p:nvSpPr>
        <p:spPr/>
        <p:txBody>
          <a:bodyPr>
            <a:normAutofit/>
          </a:bodyPr>
          <a:lstStyle/>
          <a:p>
            <a:r>
              <a:rPr lang="en-US" dirty="0"/>
              <a:t>STEM Academy</a:t>
            </a:r>
          </a:p>
        </p:txBody>
      </p:sp>
      <p:graphicFrame>
        <p:nvGraphicFramePr>
          <p:cNvPr id="5" name="Content Placeholder 2">
            <a:extLst>
              <a:ext uri="{FF2B5EF4-FFF2-40B4-BE49-F238E27FC236}">
                <a16:creationId xmlns:a16="http://schemas.microsoft.com/office/drawing/2014/main" id="{D48DFAF5-617C-A8D1-E40C-C776CCC7E46B}"/>
              </a:ext>
            </a:extLst>
          </p:cNvPr>
          <p:cNvGraphicFramePr>
            <a:graphicFrameLocks noGrp="1"/>
          </p:cNvGraphicFramePr>
          <p:nvPr>
            <p:ph idx="1"/>
          </p:nvPr>
        </p:nvGraphicFramePr>
        <p:xfrm>
          <a:off x="484552" y="2576513"/>
          <a:ext cx="10869248" cy="391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66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202B-032E-6F94-651A-91EA6F2CD708}"/>
              </a:ext>
            </a:extLst>
          </p:cNvPr>
          <p:cNvSpPr>
            <a:spLocks noGrp="1"/>
          </p:cNvSpPr>
          <p:nvPr>
            <p:ph type="title"/>
          </p:nvPr>
        </p:nvSpPr>
        <p:spPr/>
        <p:txBody>
          <a:bodyPr/>
          <a:lstStyle/>
          <a:p>
            <a:r>
              <a:rPr lang="en-US" dirty="0">
                <a:solidFill>
                  <a:srgbClr val="B257F7"/>
                </a:solidFill>
              </a:rPr>
              <a:t>Purple Day Clubs </a:t>
            </a:r>
          </a:p>
        </p:txBody>
      </p:sp>
      <p:sp>
        <p:nvSpPr>
          <p:cNvPr id="3" name="Content Placeholder 2">
            <a:extLst>
              <a:ext uri="{FF2B5EF4-FFF2-40B4-BE49-F238E27FC236}">
                <a16:creationId xmlns:a16="http://schemas.microsoft.com/office/drawing/2014/main" id="{221AC078-5865-1E94-799C-0354CCCC5E5F}"/>
              </a:ext>
            </a:extLst>
          </p:cNvPr>
          <p:cNvSpPr>
            <a:spLocks noGrp="1"/>
          </p:cNvSpPr>
          <p:nvPr>
            <p:ph idx="1"/>
          </p:nvPr>
        </p:nvSpPr>
        <p:spPr/>
        <p:txBody>
          <a:bodyPr vert="horz" lIns="91440" tIns="45720" rIns="91440" bIns="45720" rtlCol="0" anchor="t">
            <a:normAutofit/>
          </a:bodyPr>
          <a:lstStyle/>
          <a:p>
            <a:r>
              <a:rPr lang="en-US" sz="2800" b="1" dirty="0">
                <a:ea typeface="+mn-lt"/>
                <a:cs typeface="+mn-lt"/>
              </a:rPr>
              <a:t>Dates: Sep 12</a:t>
            </a:r>
            <a:r>
              <a:rPr lang="en-US" sz="1200" b="1" baseline="30000" dirty="0">
                <a:ea typeface="+mn-lt"/>
                <a:cs typeface="+mn-lt"/>
              </a:rPr>
              <a:t>th</a:t>
            </a:r>
            <a:r>
              <a:rPr lang="en-US" sz="2800" b="1" dirty="0">
                <a:ea typeface="+mn-lt"/>
                <a:cs typeface="+mn-lt"/>
              </a:rPr>
              <a:t>, Sep 26</a:t>
            </a:r>
            <a:r>
              <a:rPr lang="en-US" sz="1200" b="1" baseline="30000" dirty="0">
                <a:ea typeface="+mn-lt"/>
                <a:cs typeface="+mn-lt"/>
              </a:rPr>
              <a:t>th</a:t>
            </a:r>
            <a:r>
              <a:rPr lang="en-US" sz="2800" b="1" dirty="0">
                <a:ea typeface="+mn-lt"/>
                <a:cs typeface="+mn-lt"/>
              </a:rPr>
              <a:t>, Oct 10</a:t>
            </a:r>
            <a:r>
              <a:rPr lang="en-US" sz="1200" b="1" baseline="30000" dirty="0">
                <a:ea typeface="+mn-lt"/>
                <a:cs typeface="+mn-lt"/>
              </a:rPr>
              <a:t>th</a:t>
            </a:r>
            <a:r>
              <a:rPr lang="en-US" sz="2800" b="1" dirty="0">
                <a:ea typeface="+mn-lt"/>
                <a:cs typeface="+mn-lt"/>
              </a:rPr>
              <a:t>, Oct 24</a:t>
            </a:r>
            <a:r>
              <a:rPr lang="en-US" sz="1200" b="1" baseline="30000" dirty="0">
                <a:ea typeface="+mn-lt"/>
                <a:cs typeface="+mn-lt"/>
              </a:rPr>
              <a:t>th</a:t>
            </a:r>
            <a:r>
              <a:rPr lang="en-US" sz="2800" b="1" dirty="0">
                <a:ea typeface="+mn-lt"/>
                <a:cs typeface="+mn-lt"/>
              </a:rPr>
              <a:t>, Nov 7</a:t>
            </a:r>
            <a:r>
              <a:rPr lang="en-US" sz="1200" b="1" baseline="30000" dirty="0">
                <a:ea typeface="+mn-lt"/>
                <a:cs typeface="+mn-lt"/>
              </a:rPr>
              <a:t>th</a:t>
            </a:r>
            <a:r>
              <a:rPr lang="en-US" sz="2800" b="1" dirty="0">
                <a:ea typeface="+mn-lt"/>
                <a:cs typeface="+mn-lt"/>
              </a:rPr>
              <a:t>, Nov 21</a:t>
            </a:r>
            <a:r>
              <a:rPr lang="en-US" sz="1200" b="1" baseline="30000" dirty="0">
                <a:ea typeface="+mn-lt"/>
                <a:cs typeface="+mn-lt"/>
              </a:rPr>
              <a:t>st</a:t>
            </a:r>
            <a:r>
              <a:rPr lang="en-US" sz="2800" b="1" dirty="0">
                <a:ea typeface="+mn-lt"/>
                <a:cs typeface="+mn-lt"/>
              </a:rPr>
              <a:t> </a:t>
            </a:r>
          </a:p>
          <a:p>
            <a:r>
              <a:rPr lang="en-US" sz="2800" dirty="0">
                <a:ea typeface="+mn-lt"/>
                <a:cs typeface="+mn-lt"/>
              </a:rPr>
              <a:t>Graphic Design – Hodgkins</a:t>
            </a:r>
          </a:p>
          <a:p>
            <a:r>
              <a:rPr lang="en-US" sz="2800" dirty="0" err="1">
                <a:ea typeface="+mn-lt"/>
                <a:cs typeface="+mn-lt"/>
              </a:rPr>
              <a:t>ExoNaut</a:t>
            </a:r>
            <a:r>
              <a:rPr lang="en-US" sz="2800" dirty="0">
                <a:ea typeface="+mn-lt"/>
                <a:cs typeface="+mn-lt"/>
              </a:rPr>
              <a:t>  (Replacing </a:t>
            </a:r>
            <a:r>
              <a:rPr lang="en-US" sz="2800" dirty="0" err="1">
                <a:ea typeface="+mn-lt"/>
                <a:cs typeface="+mn-lt"/>
              </a:rPr>
              <a:t>Spheros</a:t>
            </a:r>
            <a:r>
              <a:rPr lang="en-US" sz="2800" dirty="0">
                <a:ea typeface="+mn-lt"/>
                <a:cs typeface="+mn-lt"/>
              </a:rPr>
              <a:t>)– Sampson</a:t>
            </a:r>
          </a:p>
          <a:p>
            <a:r>
              <a:rPr lang="en-US" sz="2800" dirty="0">
                <a:ea typeface="+mn-lt"/>
                <a:cs typeface="+mn-lt"/>
              </a:rPr>
              <a:t>Animal Allies – </a:t>
            </a:r>
            <a:r>
              <a:rPr lang="en-US" sz="2800" dirty="0" err="1">
                <a:ea typeface="+mn-lt"/>
                <a:cs typeface="+mn-lt"/>
              </a:rPr>
              <a:t>DeDea</a:t>
            </a:r>
            <a:endParaRPr lang="en-US" sz="2800" dirty="0">
              <a:ea typeface="+mn-lt"/>
              <a:cs typeface="+mn-lt"/>
            </a:endParaRPr>
          </a:p>
          <a:p>
            <a:r>
              <a:rPr lang="en-US" sz="2800" dirty="0">
                <a:ea typeface="+mn-lt"/>
                <a:cs typeface="+mn-lt"/>
              </a:rPr>
              <a:t>Chess - </a:t>
            </a:r>
            <a:r>
              <a:rPr lang="en-US" sz="2800" dirty="0" err="1">
                <a:ea typeface="+mn-lt"/>
                <a:cs typeface="+mn-lt"/>
              </a:rPr>
              <a:t>Nowry</a:t>
            </a:r>
            <a:endParaRPr lang="en-US" sz="2800" dirty="0">
              <a:ea typeface="+mn-lt"/>
              <a:cs typeface="+mn-lt"/>
            </a:endParaRPr>
          </a:p>
          <a:p>
            <a:endParaRPr lang="en-US" sz="2800" dirty="0"/>
          </a:p>
        </p:txBody>
      </p:sp>
    </p:spTree>
    <p:extLst>
      <p:ext uri="{BB962C8B-B14F-4D97-AF65-F5344CB8AC3E}">
        <p14:creationId xmlns:p14="http://schemas.microsoft.com/office/powerpoint/2010/main" val="194439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69B3-291C-6B59-2169-DDEC1F773C84}"/>
              </a:ext>
            </a:extLst>
          </p:cNvPr>
          <p:cNvSpPr>
            <a:spLocks noGrp="1"/>
          </p:cNvSpPr>
          <p:nvPr>
            <p:ph type="title"/>
          </p:nvPr>
        </p:nvSpPr>
        <p:spPr/>
        <p:txBody>
          <a:bodyPr/>
          <a:lstStyle/>
          <a:p>
            <a:r>
              <a:rPr lang="en-US" dirty="0"/>
              <a:t>White Day Clubs </a:t>
            </a:r>
            <a:endParaRPr lang="en-US"/>
          </a:p>
        </p:txBody>
      </p:sp>
      <p:sp>
        <p:nvSpPr>
          <p:cNvPr id="3" name="Content Placeholder 2">
            <a:extLst>
              <a:ext uri="{FF2B5EF4-FFF2-40B4-BE49-F238E27FC236}">
                <a16:creationId xmlns:a16="http://schemas.microsoft.com/office/drawing/2014/main" id="{0037B50C-5337-34A3-4B7B-6B64146D2FDB}"/>
              </a:ext>
            </a:extLst>
          </p:cNvPr>
          <p:cNvSpPr>
            <a:spLocks noGrp="1"/>
          </p:cNvSpPr>
          <p:nvPr>
            <p:ph idx="1"/>
          </p:nvPr>
        </p:nvSpPr>
        <p:spPr/>
        <p:txBody>
          <a:bodyPr vert="horz" lIns="91440" tIns="45720" rIns="91440" bIns="45720" rtlCol="0" anchor="t">
            <a:normAutofit lnSpcReduction="10000"/>
          </a:bodyPr>
          <a:lstStyle/>
          <a:p>
            <a:r>
              <a:rPr lang="en-US" sz="2800" b="1" dirty="0">
                <a:ea typeface="+mn-lt"/>
                <a:cs typeface="+mn-lt"/>
              </a:rPr>
              <a:t>Dates: Sep 19</a:t>
            </a:r>
            <a:r>
              <a:rPr lang="en-US" sz="1200" b="1" baseline="30000" dirty="0">
                <a:ea typeface="+mn-lt"/>
                <a:cs typeface="+mn-lt"/>
              </a:rPr>
              <a:t>th</a:t>
            </a:r>
            <a:r>
              <a:rPr lang="en-US" sz="2800" b="1" dirty="0">
                <a:ea typeface="+mn-lt"/>
                <a:cs typeface="+mn-lt"/>
              </a:rPr>
              <a:t>, Oct 3</a:t>
            </a:r>
            <a:r>
              <a:rPr lang="en-US" sz="1200" b="1" baseline="30000" dirty="0">
                <a:ea typeface="+mn-lt"/>
                <a:cs typeface="+mn-lt"/>
              </a:rPr>
              <a:t>rd</a:t>
            </a:r>
            <a:r>
              <a:rPr lang="en-US" sz="2800" b="1" dirty="0">
                <a:ea typeface="+mn-lt"/>
                <a:cs typeface="+mn-lt"/>
              </a:rPr>
              <a:t>, Oct 17</a:t>
            </a:r>
            <a:r>
              <a:rPr lang="en-US" sz="1200" b="1" baseline="30000" dirty="0">
                <a:ea typeface="+mn-lt"/>
                <a:cs typeface="+mn-lt"/>
              </a:rPr>
              <a:t>th</a:t>
            </a:r>
            <a:r>
              <a:rPr lang="en-US" sz="2800" b="1" dirty="0">
                <a:ea typeface="+mn-lt"/>
                <a:cs typeface="+mn-lt"/>
              </a:rPr>
              <a:t>, Oct 31</a:t>
            </a:r>
            <a:r>
              <a:rPr lang="en-US" sz="1200" b="1" baseline="30000" dirty="0">
                <a:ea typeface="+mn-lt"/>
                <a:cs typeface="+mn-lt"/>
              </a:rPr>
              <a:t>st</a:t>
            </a:r>
            <a:r>
              <a:rPr lang="en-US" sz="2800" b="1" dirty="0">
                <a:ea typeface="+mn-lt"/>
                <a:cs typeface="+mn-lt"/>
              </a:rPr>
              <a:t>, Nov 14</a:t>
            </a:r>
            <a:r>
              <a:rPr lang="en-US" sz="1200" b="1" baseline="30000" dirty="0">
                <a:ea typeface="+mn-lt"/>
                <a:cs typeface="+mn-lt"/>
              </a:rPr>
              <a:t>th</a:t>
            </a:r>
            <a:r>
              <a:rPr lang="en-US" sz="2800" b="1" dirty="0">
                <a:ea typeface="+mn-lt"/>
                <a:cs typeface="+mn-lt"/>
              </a:rPr>
              <a:t>, Dec 5</a:t>
            </a:r>
            <a:r>
              <a:rPr lang="en-US" sz="1200" b="1" baseline="30000" dirty="0">
                <a:ea typeface="+mn-lt"/>
                <a:cs typeface="+mn-lt"/>
              </a:rPr>
              <a:t>th</a:t>
            </a:r>
            <a:r>
              <a:rPr lang="en-US" sz="2800" b="1" dirty="0">
                <a:ea typeface="+mn-lt"/>
                <a:cs typeface="+mn-lt"/>
              </a:rPr>
              <a:t> </a:t>
            </a:r>
          </a:p>
          <a:p>
            <a:r>
              <a:rPr lang="en-US" sz="2800" dirty="0">
                <a:ea typeface="+mn-lt"/>
                <a:cs typeface="+mn-lt"/>
              </a:rPr>
              <a:t>Rockets – Hodgkins</a:t>
            </a:r>
          </a:p>
          <a:p>
            <a:r>
              <a:rPr lang="en-US" sz="2800" dirty="0" err="1">
                <a:ea typeface="+mn-lt"/>
                <a:cs typeface="+mn-lt"/>
              </a:rPr>
              <a:t>Mircobiology</a:t>
            </a:r>
            <a:r>
              <a:rPr lang="en-US" sz="2800" dirty="0">
                <a:ea typeface="+mn-lt"/>
                <a:cs typeface="+mn-lt"/>
              </a:rPr>
              <a:t> – Rupe</a:t>
            </a:r>
          </a:p>
          <a:p>
            <a:r>
              <a:rPr lang="en-US" sz="2800" dirty="0">
                <a:ea typeface="+mn-lt"/>
                <a:cs typeface="+mn-lt"/>
              </a:rPr>
              <a:t>Rubik's Cubes – Snyder</a:t>
            </a:r>
          </a:p>
          <a:p>
            <a:r>
              <a:rPr lang="en-US" sz="2800" dirty="0">
                <a:ea typeface="+mn-lt"/>
                <a:cs typeface="+mn-lt"/>
              </a:rPr>
              <a:t>Lego Creations – Stephen</a:t>
            </a:r>
          </a:p>
          <a:p>
            <a:r>
              <a:rPr lang="en-US" sz="2800" dirty="0">
                <a:ea typeface="+mn-lt"/>
                <a:cs typeface="+mn-lt"/>
              </a:rPr>
              <a:t>STEM Art - Daniels</a:t>
            </a:r>
          </a:p>
          <a:p>
            <a:endParaRPr lang="en-US" sz="2800" dirty="0" err="1"/>
          </a:p>
          <a:p>
            <a:endParaRPr lang="en-US" dirty="0"/>
          </a:p>
        </p:txBody>
      </p:sp>
    </p:spTree>
    <p:extLst>
      <p:ext uri="{BB962C8B-B14F-4D97-AF65-F5344CB8AC3E}">
        <p14:creationId xmlns:p14="http://schemas.microsoft.com/office/powerpoint/2010/main" val="372789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96C97-8DCC-81EC-95C3-403A3BD93264}"/>
              </a:ext>
            </a:extLst>
          </p:cNvPr>
          <p:cNvSpPr>
            <a:spLocks noGrp="1"/>
          </p:cNvSpPr>
          <p:nvPr>
            <p:ph type="title"/>
          </p:nvPr>
        </p:nvSpPr>
        <p:spPr>
          <a:xfrm>
            <a:off x="484552" y="365125"/>
            <a:ext cx="10869248" cy="1530910"/>
          </a:xfrm>
        </p:spPr>
        <p:txBody>
          <a:bodyPr>
            <a:normAutofit/>
          </a:bodyPr>
          <a:lstStyle/>
          <a:p>
            <a:r>
              <a:rPr lang="en-US" dirty="0" err="1">
                <a:solidFill>
                  <a:srgbClr val="AE5CED"/>
                </a:solidFill>
              </a:rPr>
              <a:t>ExoNaut</a:t>
            </a:r>
            <a:r>
              <a:rPr lang="en-US" dirty="0">
                <a:solidFill>
                  <a:srgbClr val="AE5CED"/>
                </a:solidFill>
              </a:rPr>
              <a:t> with Ms. Sampson</a:t>
            </a:r>
          </a:p>
        </p:txBody>
      </p:sp>
      <p:sp>
        <p:nvSpPr>
          <p:cNvPr id="3080" name="Content Placeholder 3079">
            <a:extLst>
              <a:ext uri="{FF2B5EF4-FFF2-40B4-BE49-F238E27FC236}">
                <a16:creationId xmlns:a16="http://schemas.microsoft.com/office/drawing/2014/main" id="{0E1AF78E-ECA3-B171-8027-9CDD001C3F77}"/>
              </a:ext>
            </a:extLst>
          </p:cNvPr>
          <p:cNvSpPr>
            <a:spLocks noGrp="1"/>
          </p:cNvSpPr>
          <p:nvPr>
            <p:ph idx="1"/>
          </p:nvPr>
        </p:nvSpPr>
        <p:spPr>
          <a:xfrm>
            <a:off x="484552" y="2837329"/>
            <a:ext cx="5331229" cy="3339634"/>
          </a:xfrm>
        </p:spPr>
        <p:txBody>
          <a:bodyPr vert="horz" lIns="91440" tIns="45720" rIns="91440" bIns="45720" rtlCol="0" anchor="t">
            <a:noAutofit/>
          </a:bodyPr>
          <a:lstStyle/>
          <a:p>
            <a:r>
              <a:rPr lang="en-US" sz="2800" b="0" i="0" dirty="0">
                <a:effectLst/>
                <a:latin typeface="Raleway"/>
              </a:rPr>
              <a:t>Students will work on programming </a:t>
            </a:r>
            <a:r>
              <a:rPr lang="en-US" sz="2800" err="1">
                <a:latin typeface="Raleway"/>
              </a:rPr>
              <a:t>ExoNauts</a:t>
            </a:r>
            <a:r>
              <a:rPr lang="en-US" sz="2800" b="0" i="0" dirty="0">
                <a:effectLst/>
                <a:latin typeface="Raleway"/>
              </a:rPr>
              <a:t> </a:t>
            </a:r>
            <a:r>
              <a:rPr lang="en-US" sz="2800" dirty="0">
                <a:latin typeface="Raleway"/>
              </a:rPr>
              <a:t>robots </a:t>
            </a:r>
            <a:r>
              <a:rPr lang="en-US" sz="2800" b="0" i="0" dirty="0">
                <a:effectLst/>
                <a:latin typeface="Raleway"/>
              </a:rPr>
              <a:t>We will focus on </a:t>
            </a:r>
            <a:r>
              <a:rPr lang="en-US" sz="2800" dirty="0">
                <a:latin typeface="Raleway"/>
              </a:rPr>
              <a:t>a </a:t>
            </a:r>
            <a:r>
              <a:rPr lang="en-US" sz="2800" b="0" i="0" dirty="0">
                <a:effectLst/>
                <a:latin typeface="Raleway"/>
              </a:rPr>
              <a:t>text programming </a:t>
            </a:r>
            <a:r>
              <a:rPr lang="en-US" sz="2800" dirty="0">
                <a:latin typeface="Raleway"/>
              </a:rPr>
              <a:t> </a:t>
            </a:r>
            <a:r>
              <a:rPr lang="en-US" sz="2800" b="0" i="0" dirty="0">
                <a:effectLst/>
                <a:latin typeface="Raleway"/>
              </a:rPr>
              <a:t>toward utilizing Robot-C to program and real robots to accomplish specific objectives.</a:t>
            </a:r>
            <a:endParaRPr lang="en-US" sz="2800" dirty="0">
              <a:latin typeface="Raleway"/>
            </a:endParaRPr>
          </a:p>
        </p:txBody>
      </p:sp>
      <p:pic>
        <p:nvPicPr>
          <p:cNvPr id="3" name="Picture 2" descr="RenderedImage">
            <a:extLst>
              <a:ext uri="{FF2B5EF4-FFF2-40B4-BE49-F238E27FC236}">
                <a16:creationId xmlns:a16="http://schemas.microsoft.com/office/drawing/2014/main" id="{9566F9E4-1927-0199-C1ED-DC1F91CF9BEC}"/>
              </a:ext>
            </a:extLst>
          </p:cNvPr>
          <p:cNvPicPr>
            <a:picLocks noChangeAspect="1"/>
          </p:cNvPicPr>
          <p:nvPr/>
        </p:nvPicPr>
        <p:blipFill>
          <a:blip r:embed="rId2"/>
          <a:srcRect r="6789" b="-2"/>
          <a:stretch/>
        </p:blipFill>
        <p:spPr>
          <a:xfrm>
            <a:off x="6095998" y="2279889"/>
            <a:ext cx="6095998" cy="4578111"/>
          </a:xfrm>
          <a:prstGeom prst="rect">
            <a:avLst/>
          </a:prstGeom>
        </p:spPr>
      </p:pic>
    </p:spTree>
    <p:extLst>
      <p:ext uri="{BB962C8B-B14F-4D97-AF65-F5344CB8AC3E}">
        <p14:creationId xmlns:p14="http://schemas.microsoft.com/office/powerpoint/2010/main" val="375018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865AF-D37D-27AF-931B-9B0453CE6D85}"/>
              </a:ext>
            </a:extLst>
          </p:cNvPr>
          <p:cNvSpPr>
            <a:spLocks noGrp="1"/>
          </p:cNvSpPr>
          <p:nvPr>
            <p:ph type="title"/>
          </p:nvPr>
        </p:nvSpPr>
        <p:spPr>
          <a:xfrm>
            <a:off x="484552" y="365125"/>
            <a:ext cx="5252571" cy="2766449"/>
          </a:xfrm>
        </p:spPr>
        <p:txBody>
          <a:bodyPr>
            <a:normAutofit/>
          </a:bodyPr>
          <a:lstStyle/>
          <a:p>
            <a:r>
              <a:rPr lang="en-US" sz="6000" dirty="0">
                <a:solidFill>
                  <a:srgbClr val="B257F7"/>
                </a:solidFill>
              </a:rPr>
              <a:t>Chess with Ms. </a:t>
            </a:r>
            <a:r>
              <a:rPr lang="en-US" sz="6000" err="1">
                <a:solidFill>
                  <a:srgbClr val="B257F7"/>
                </a:solidFill>
              </a:rPr>
              <a:t>Nowry</a:t>
            </a:r>
            <a:endParaRPr lang="en-US" sz="6000">
              <a:solidFill>
                <a:srgbClr val="B257F7"/>
              </a:solidFill>
            </a:endParaRPr>
          </a:p>
        </p:txBody>
      </p:sp>
      <p:pic>
        <p:nvPicPr>
          <p:cNvPr id="1026" name="Picture 2" descr="chess-club">
            <a:extLst>
              <a:ext uri="{FF2B5EF4-FFF2-40B4-BE49-F238E27FC236}">
                <a16:creationId xmlns:a16="http://schemas.microsoft.com/office/drawing/2014/main" id="{80C3C211-3D28-6C80-DEE7-F526F93546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230"/>
          <a:stretch/>
        </p:blipFill>
        <p:spPr bwMode="auto">
          <a:xfrm>
            <a:off x="20" y="3429000"/>
            <a:ext cx="6095978"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4273D40-199E-012A-04FC-B832B466F1AE}"/>
              </a:ext>
            </a:extLst>
          </p:cNvPr>
          <p:cNvSpPr>
            <a:spLocks noGrp="1"/>
          </p:cNvSpPr>
          <p:nvPr>
            <p:ph idx="1"/>
          </p:nvPr>
        </p:nvSpPr>
        <p:spPr>
          <a:xfrm>
            <a:off x="6523702" y="365125"/>
            <a:ext cx="4830097" cy="5811838"/>
          </a:xfrm>
        </p:spPr>
        <p:txBody>
          <a:bodyPr>
            <a:normAutofit/>
          </a:bodyPr>
          <a:lstStyle/>
          <a:p>
            <a:r>
              <a:rPr lang="en-US" sz="2400" b="0" i="0" dirty="0">
                <a:effectLst/>
                <a:latin typeface="Raleway" panose="020B0604020202020204" pitchFamily="2" charset="0"/>
              </a:rPr>
              <a:t>Knights, Rooks &amp; Pawns...all require fortitude!</a:t>
            </a:r>
          </a:p>
          <a:p>
            <a:r>
              <a:rPr lang="en-US" sz="2400" b="0" i="0" dirty="0">
                <a:effectLst/>
                <a:latin typeface="Raleway" panose="020B0604020202020204" pitchFamily="2" charset="0"/>
              </a:rPr>
              <a:t>Do you have the strategies of putting the King in Check? Then STEM Chess Club might be the right move for you!</a:t>
            </a:r>
          </a:p>
          <a:p>
            <a:r>
              <a:rPr lang="en-US" sz="2400" b="0" i="0" dirty="0">
                <a:effectLst/>
                <a:latin typeface="Raleway" panose="020B0604020202020204" pitchFamily="2" charset="0"/>
              </a:rPr>
              <a:t>Dare to challenge fellow students in a brain match like Chess, which requires resilience, perceptive tactics, and problem-solving scenarios for the ultimate reward!</a:t>
            </a:r>
          </a:p>
          <a:p>
            <a:endParaRPr lang="en-US" dirty="0"/>
          </a:p>
        </p:txBody>
      </p:sp>
    </p:spTree>
    <p:extLst>
      <p:ext uri="{BB962C8B-B14F-4D97-AF65-F5344CB8AC3E}">
        <p14:creationId xmlns:p14="http://schemas.microsoft.com/office/powerpoint/2010/main" val="295250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F6D56-95F0-B000-353F-D7BD09E1EB8B}"/>
              </a:ext>
            </a:extLst>
          </p:cNvPr>
          <p:cNvSpPr>
            <a:spLocks noGrp="1"/>
          </p:cNvSpPr>
          <p:nvPr>
            <p:ph type="title"/>
          </p:nvPr>
        </p:nvSpPr>
        <p:spPr>
          <a:xfrm>
            <a:off x="536684" y="-269875"/>
            <a:ext cx="5022630" cy="2430030"/>
          </a:xfrm>
        </p:spPr>
        <p:txBody>
          <a:bodyPr>
            <a:normAutofit/>
          </a:bodyPr>
          <a:lstStyle/>
          <a:p>
            <a:r>
              <a:rPr lang="en-US" dirty="0">
                <a:solidFill>
                  <a:srgbClr val="B257F7"/>
                </a:solidFill>
              </a:rPr>
              <a:t>Animals Allies with Ms. </a:t>
            </a:r>
            <a:r>
              <a:rPr lang="en-US" err="1">
                <a:solidFill>
                  <a:srgbClr val="B257F7"/>
                </a:solidFill>
              </a:rPr>
              <a:t>DeDea</a:t>
            </a:r>
            <a:endParaRPr lang="en-US">
              <a:solidFill>
                <a:srgbClr val="B257F7"/>
              </a:solidFill>
            </a:endParaRPr>
          </a:p>
        </p:txBody>
      </p:sp>
      <p:sp>
        <p:nvSpPr>
          <p:cNvPr id="3" name="Content Placeholder 2">
            <a:extLst>
              <a:ext uri="{FF2B5EF4-FFF2-40B4-BE49-F238E27FC236}">
                <a16:creationId xmlns:a16="http://schemas.microsoft.com/office/drawing/2014/main" id="{507B2C6F-B713-C075-F6DA-AD8EF28F44BA}"/>
              </a:ext>
            </a:extLst>
          </p:cNvPr>
          <p:cNvSpPr>
            <a:spLocks noGrp="1"/>
          </p:cNvSpPr>
          <p:nvPr>
            <p:ph idx="1"/>
          </p:nvPr>
        </p:nvSpPr>
        <p:spPr>
          <a:xfrm>
            <a:off x="484552" y="2260600"/>
            <a:ext cx="5022630" cy="3916363"/>
          </a:xfrm>
        </p:spPr>
        <p:txBody>
          <a:bodyPr vert="horz" lIns="91440" tIns="45720" rIns="91440" bIns="45720" rtlCol="0" anchor="t">
            <a:normAutofit/>
          </a:bodyPr>
          <a:lstStyle/>
          <a:p>
            <a:pPr>
              <a:lnSpc>
                <a:spcPct val="110000"/>
              </a:lnSpc>
            </a:pPr>
            <a:r>
              <a:rPr lang="en-US" sz="1800" b="0" i="0" dirty="0">
                <a:solidFill>
                  <a:schemeClr val="bg1"/>
                </a:solidFill>
                <a:effectLst/>
                <a:latin typeface="Raleway" pitchFamily="2" charset="0"/>
              </a:rPr>
              <a:t>Do you love animals and want a unique way to help them?</a:t>
            </a:r>
          </a:p>
          <a:p>
            <a:pPr>
              <a:lnSpc>
                <a:spcPct val="110000"/>
              </a:lnSpc>
            </a:pPr>
            <a:r>
              <a:rPr lang="en-US" sz="1800" b="0" i="0" dirty="0">
                <a:solidFill>
                  <a:schemeClr val="bg1"/>
                </a:solidFill>
                <a:effectLst/>
                <a:latin typeface="Raleway"/>
              </a:rPr>
              <a:t>Animal Allies is a </a:t>
            </a:r>
            <a:r>
              <a:rPr lang="en-US" sz="1800" dirty="0">
                <a:solidFill>
                  <a:schemeClr val="bg1"/>
                </a:solidFill>
                <a:latin typeface="Raleway"/>
              </a:rPr>
              <a:t>brand-new</a:t>
            </a:r>
            <a:r>
              <a:rPr lang="en-US" sz="1800" b="0" i="0" dirty="0">
                <a:solidFill>
                  <a:schemeClr val="bg1"/>
                </a:solidFill>
                <a:effectLst/>
                <a:latin typeface="Raleway"/>
              </a:rPr>
              <a:t> academy club that uses crochet, which involves abstract thinking, problem solving, and designing, to help animals in need.</a:t>
            </a:r>
          </a:p>
          <a:p>
            <a:pPr>
              <a:lnSpc>
                <a:spcPct val="110000"/>
              </a:lnSpc>
            </a:pPr>
            <a:r>
              <a:rPr lang="en-US" sz="1800" b="0" i="0" dirty="0">
                <a:solidFill>
                  <a:schemeClr val="bg1"/>
                </a:solidFill>
                <a:effectLst/>
                <a:latin typeface="Raleway" pitchFamily="2" charset="0"/>
              </a:rPr>
              <a:t>Students will be able to choose the charities they want to make creations for, from animal shelter blankets to Joey pouches!</a:t>
            </a:r>
          </a:p>
          <a:p>
            <a:pPr>
              <a:lnSpc>
                <a:spcPct val="110000"/>
              </a:lnSpc>
            </a:pPr>
            <a:r>
              <a:rPr lang="en-US" sz="1800" b="0" i="0" dirty="0">
                <a:solidFill>
                  <a:schemeClr val="bg1"/>
                </a:solidFill>
                <a:effectLst/>
                <a:latin typeface="Raleway" pitchFamily="2" charset="0"/>
              </a:rPr>
              <a:t>No prior experience needed!</a:t>
            </a:r>
          </a:p>
          <a:p>
            <a:pPr>
              <a:lnSpc>
                <a:spcPct val="110000"/>
              </a:lnSpc>
            </a:pPr>
            <a:endParaRPr lang="en-US" sz="1500" dirty="0">
              <a:solidFill>
                <a:schemeClr val="bg1"/>
              </a:solidFill>
            </a:endParaRPr>
          </a:p>
        </p:txBody>
      </p:sp>
      <p:pic>
        <p:nvPicPr>
          <p:cNvPr id="6146" name="Picture 2" descr="Group of pets posing around a border collie; dog, cat, ferret, rabbit, bird, fish, rodent">
            <a:extLst>
              <a:ext uri="{FF2B5EF4-FFF2-40B4-BE49-F238E27FC236}">
                <a16:creationId xmlns:a16="http://schemas.microsoft.com/office/drawing/2014/main" id="{EE36C1AD-3D75-B72B-E7A9-A6FD076ACF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0550" y="1581450"/>
            <a:ext cx="5126898" cy="35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17266"/>
      </p:ext>
    </p:extLst>
  </p:cSld>
  <p:clrMapOvr>
    <a:masterClrMapping/>
  </p:clrMapOvr>
</p:sld>
</file>

<file path=ppt/theme/theme1.xml><?xml version="1.0" encoding="utf-8"?>
<a:theme xmlns:a="http://schemas.openxmlformats.org/drawingml/2006/main" name="MatrixVTI">
  <a:themeElements>
    <a:clrScheme name="Custom 29">
      <a:dk1>
        <a:srgbClr val="000000"/>
      </a:dk1>
      <a:lt1>
        <a:sysClr val="window" lastClr="FFFFFF"/>
      </a:lt1>
      <a:dk2>
        <a:srgbClr val="465959"/>
      </a:dk2>
      <a:lt2>
        <a:srgbClr val="ECF0F0"/>
      </a:lt2>
      <a:accent1>
        <a:srgbClr val="1EBE9B"/>
      </a:accent1>
      <a:accent2>
        <a:srgbClr val="FD7C7C"/>
      </a:accent2>
      <a:accent3>
        <a:srgbClr val="7DA8B5"/>
      </a:accent3>
      <a:accent4>
        <a:srgbClr val="17967B"/>
      </a:accent4>
      <a:accent5>
        <a:srgbClr val="FB7365"/>
      </a:accent5>
      <a:accent6>
        <a:srgbClr val="D39B17"/>
      </a:accent6>
      <a:hlink>
        <a:srgbClr val="EF08F7"/>
      </a:hlink>
      <a:folHlink>
        <a:srgbClr val="8477FE"/>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docProps/app.xml><?xml version="1.0" encoding="utf-8"?>
<Properties xmlns="http://schemas.openxmlformats.org/officeDocument/2006/extended-properties" xmlns:vt="http://schemas.openxmlformats.org/officeDocument/2006/docPropsVTypes">
  <TotalTime>421</TotalTime>
  <Words>1931</Words>
  <Application>Microsoft Office PowerPoint</Application>
  <PresentationFormat>Widescreen</PresentationFormat>
  <Paragraphs>130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MatrixVTI</vt:lpstr>
      <vt:lpstr>STEM Information Meeting</vt:lpstr>
      <vt:lpstr>STEM Board </vt:lpstr>
      <vt:lpstr>Parents we have a FB page!</vt:lpstr>
      <vt:lpstr>STEM Academy</vt:lpstr>
      <vt:lpstr>Purple Day Clubs </vt:lpstr>
      <vt:lpstr>White Day Clubs </vt:lpstr>
      <vt:lpstr>ExoNaut with Ms. Sampson</vt:lpstr>
      <vt:lpstr>Chess with Ms. Nowry</vt:lpstr>
      <vt:lpstr>Animals Allies with Ms. DeDea</vt:lpstr>
      <vt:lpstr>Graphic Design with Ms. Hodgkins</vt:lpstr>
      <vt:lpstr>LEGO Creations with Ms. Stephen</vt:lpstr>
      <vt:lpstr>Rubix's Cubes with Ms. Snyder</vt:lpstr>
      <vt:lpstr>Microbiology with Ms. Rupe </vt:lpstr>
      <vt:lpstr>Rockets with Ms. Hodgkins</vt:lpstr>
      <vt:lpstr>STEM Art with Ms. Daniels</vt:lpstr>
      <vt:lpstr>STEM Competitive Teams</vt:lpstr>
      <vt:lpstr>Science Olympiad  with Ms. DeDea amd Ms. Hodgkins</vt:lpstr>
      <vt:lpstr>Robotics with Ms. Hodgkins </vt:lpstr>
      <vt:lpstr>SSEP with Ms. Vaughn </vt:lpstr>
      <vt:lpstr>Volunteers needed!!</vt:lpstr>
      <vt:lpstr>Fundraising Committee </vt:lpstr>
      <vt:lpstr>Fundraising efforts</vt:lpstr>
      <vt:lpstr>Academy Volunteer Committee </vt:lpstr>
      <vt:lpstr>Field Trip Committee</vt:lpstr>
      <vt:lpstr>STEM Swag</vt:lpstr>
      <vt:lpstr>Events</vt:lpstr>
      <vt:lpstr>Website</vt:lpstr>
      <vt:lpstr>Registration </vt:lpstr>
      <vt:lpstr>CHECK SPAM!</vt:lpstr>
      <vt:lpstr>QR code to our square site. </vt:lpstr>
      <vt:lpstr>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Information Meeting</dc:title>
  <dc:creator>Stevie Hodgkins</dc:creator>
  <cp:lastModifiedBy>Stevie Hodgkins</cp:lastModifiedBy>
  <cp:revision>442</cp:revision>
  <dcterms:created xsi:type="dcterms:W3CDTF">2022-08-14T15:19:11Z</dcterms:created>
  <dcterms:modified xsi:type="dcterms:W3CDTF">2024-08-14T16:42:50Z</dcterms:modified>
</cp:coreProperties>
</file>